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85" r:id="rId3"/>
    <p:sldMasterId id="2147494388" r:id="rId4"/>
    <p:sldMasterId id="2147494408" r:id="rId5"/>
    <p:sldMasterId id="2147493961" r:id="rId6"/>
    <p:sldMasterId id="2147494492" r:id="rId7"/>
    <p:sldMasterId id="2147494495" r:id="rId8"/>
    <p:sldMasterId id="2147494498" r:id="rId9"/>
    <p:sldMasterId id="2147494509" r:id="rId10"/>
    <p:sldMasterId id="2147494515" r:id="rId11"/>
    <p:sldMasterId id="2147494518" r:id="rId12"/>
    <p:sldMasterId id="2147494521" r:id="rId13"/>
    <p:sldMasterId id="2147494420" r:id="rId14"/>
    <p:sldMasterId id="2147494459" r:id="rId15"/>
    <p:sldMasterId id="2147494477" r:id="rId16"/>
    <p:sldMasterId id="2147494032" r:id="rId17"/>
    <p:sldMasterId id="2147494079" r:id="rId18"/>
    <p:sldMasterId id="2147494034" r:id="rId19"/>
    <p:sldMasterId id="2147494036" r:id="rId20"/>
  </p:sldMasterIdLst>
  <p:notesMasterIdLst>
    <p:notesMasterId r:id="rId31"/>
  </p:notesMasterIdLst>
  <p:handoutMasterIdLst>
    <p:handoutMasterId r:id="rId32"/>
  </p:handoutMasterIdLst>
  <p:sldIdLst>
    <p:sldId id="402" r:id="rId21"/>
    <p:sldId id="678" r:id="rId22"/>
    <p:sldId id="698" r:id="rId23"/>
    <p:sldId id="726" r:id="rId24"/>
    <p:sldId id="722" r:id="rId25"/>
    <p:sldId id="725" r:id="rId26"/>
    <p:sldId id="714" r:id="rId27"/>
    <p:sldId id="729" r:id="rId28"/>
    <p:sldId id="727" r:id="rId29"/>
    <p:sldId id="728" r:id="rId30"/>
  </p:sldIdLst>
  <p:sldSz cx="12188825" cy="6858000"/>
  <p:notesSz cx="6858000" cy="9144000"/>
  <p:defaultTextStyle>
    <a:defPPr>
      <a:defRPr lang="en-US"/>
    </a:defPPr>
    <a:lvl1pPr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5625" indent="-454025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5225" indent="-606425" algn="l" defTabSz="608013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6800"/>
    <a:srgbClr val="00AEC7"/>
    <a:srgbClr val="0033A0"/>
    <a:srgbClr val="E3E829"/>
    <a:srgbClr val="00AEDA"/>
    <a:srgbClr val="0033FF"/>
    <a:srgbClr val="EB3C26"/>
    <a:srgbClr val="8C57E8"/>
    <a:srgbClr val="FDB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8" autoAdjust="0"/>
    <p:restoredTop sz="94343" autoAdjust="0"/>
  </p:normalViewPr>
  <p:slideViewPr>
    <p:cSldViewPr snapToGrid="0" snapToObjects="1">
      <p:cViewPr varScale="1">
        <p:scale>
          <a:sx n="91" d="100"/>
          <a:sy n="91" d="100"/>
        </p:scale>
        <p:origin x="828" y="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1.xml"/><Relationship Id="rId18" Type="http://schemas.openxmlformats.org/officeDocument/2006/relationships/slideMaster" Target="slideMasters/slideMaster16.xml"/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5.xml"/><Relationship Id="rId12" Type="http://schemas.openxmlformats.org/officeDocument/2006/relationships/slideMaster" Target="slideMasters/slideMaster10.xml"/><Relationship Id="rId17" Type="http://schemas.openxmlformats.org/officeDocument/2006/relationships/slideMaster" Target="slideMasters/slideMaster15.xml"/><Relationship Id="rId25" Type="http://schemas.openxmlformats.org/officeDocument/2006/relationships/slide" Target="slides/slide5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4.xml"/><Relationship Id="rId20" Type="http://schemas.openxmlformats.org/officeDocument/2006/relationships/slideMaster" Target="slideMasters/slideMaster18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4.xml"/><Relationship Id="rId32" Type="http://schemas.openxmlformats.org/officeDocument/2006/relationships/handoutMaster" Target="handoutMasters/handoutMaster1.xml"/><Relationship Id="rId37" Type="http://schemas.openxmlformats.org/officeDocument/2006/relationships/customXml" Target="../customXml/item3.xml"/><Relationship Id="rId5" Type="http://schemas.openxmlformats.org/officeDocument/2006/relationships/slideMaster" Target="slideMasters/slideMaster3.xml"/><Relationship Id="rId15" Type="http://schemas.openxmlformats.org/officeDocument/2006/relationships/slideMaster" Target="slideMasters/slideMaster13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8.xml"/><Relationship Id="rId19" Type="http://schemas.openxmlformats.org/officeDocument/2006/relationships/slideMaster" Target="slideMasters/slideMaster1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Master" Target="slideMasters/slideMaster12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6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C3FEF5C1-BBCC-3D42-B35E-B39626702928}" type="datetime1">
              <a:rPr lang="en-US"/>
              <a:pPr>
                <a:defRPr/>
              </a:pPr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8A150AC2-2CAD-684B-9F3A-46AC5E45B0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97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D61C9CD6-F72A-9E47-BFED-E6FD178FFA7B}" type="datetime1">
              <a:rPr lang="en-US"/>
              <a:pPr>
                <a:defRPr/>
              </a:pPr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088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608853">
              <a:defRPr sz="1200">
                <a:latin typeface="Calibri" charset="0"/>
              </a:defRPr>
            </a:lvl1pPr>
          </a:lstStyle>
          <a:p>
            <a:pPr>
              <a:defRPr/>
            </a:pPr>
            <a:fld id="{B254687C-0F63-C543-8A00-A10F94844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710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8013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7613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5625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5225" algn="l" defTabSz="6080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4266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3119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1973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0826" algn="l" defTabSz="60885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54687C-0F63-C543-8A00-A10F948442D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7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37" descr="logotipo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48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-Hora-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 bwMode="auto">
          <a:xfrm>
            <a:off x="3403833" y="4233862"/>
            <a:ext cx="0" cy="13310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auto">
          <a:xfrm>
            <a:off x="6079594" y="4233862"/>
            <a:ext cx="0" cy="13310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>
            <a:off x="8755355" y="4233862"/>
            <a:ext cx="0" cy="13310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1989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6" name="Text Placeholder 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687881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7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373773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8" name="Text Placeholder 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059666" y="4228051"/>
            <a:ext cx="2094090" cy="1336892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26" name="Title Placeholder 35"/>
          <p:cNvSpPr>
            <a:spLocks noGrp="1"/>
          </p:cNvSpPr>
          <p:nvPr userDrawn="1"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 userDrawn="1">
            <p:ph type="dt" sz="half" idx="22"/>
          </p:nvPr>
        </p:nvSpPr>
        <p:spPr/>
        <p:txBody>
          <a:bodyPr/>
          <a:lstStyle/>
          <a:p>
            <a:fld id="{7DD2344B-3AF5-0B4A-9338-4C8A20C40DC5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 userDrawn="1">
            <p:ph type="ftr" sz="quarter" idx="23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 userDrawn="1">
            <p:ph type="sldNum" sz="quarter" idx="24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Oval 20"/>
          <p:cNvSpPr/>
          <p:nvPr userDrawn="1"/>
        </p:nvSpPr>
        <p:spPr>
          <a:xfrm>
            <a:off x="1504507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lock Arc 21"/>
          <p:cNvSpPr>
            <a:spLocks noChangeAspect="1"/>
          </p:cNvSpPr>
          <p:nvPr userDrawn="1"/>
        </p:nvSpPr>
        <p:spPr>
          <a:xfrm rot="16200000">
            <a:off x="1454360" y="2384375"/>
            <a:ext cx="1249063" cy="1279288"/>
          </a:xfrm>
          <a:prstGeom prst="blockArc">
            <a:avLst>
              <a:gd name="adj1" fmla="val 16129587"/>
              <a:gd name="adj2" fmla="val 0"/>
              <a:gd name="adj3" fmla="val 9672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159850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lock Arc 27"/>
          <p:cNvSpPr>
            <a:spLocks noChangeAspect="1"/>
          </p:cNvSpPr>
          <p:nvPr userDrawn="1"/>
        </p:nvSpPr>
        <p:spPr>
          <a:xfrm rot="16200000">
            <a:off x="4109703" y="2384375"/>
            <a:ext cx="1249063" cy="1279288"/>
          </a:xfrm>
          <a:prstGeom prst="blockArc">
            <a:avLst>
              <a:gd name="adj1" fmla="val 16129587"/>
              <a:gd name="adj2" fmla="val 5481385"/>
              <a:gd name="adj3" fmla="val 11596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6824074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lock Arc 29"/>
          <p:cNvSpPr>
            <a:spLocks noChangeAspect="1"/>
          </p:cNvSpPr>
          <p:nvPr userDrawn="1"/>
        </p:nvSpPr>
        <p:spPr>
          <a:xfrm rot="16200000">
            <a:off x="6773927" y="2384375"/>
            <a:ext cx="1249063" cy="1279288"/>
          </a:xfrm>
          <a:prstGeom prst="blockArc">
            <a:avLst>
              <a:gd name="adj1" fmla="val 10704313"/>
              <a:gd name="adj2" fmla="val 0"/>
              <a:gd name="adj3" fmla="val 9672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9497179" y="2464605"/>
            <a:ext cx="1135159" cy="1135156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Block Arc 31"/>
          <p:cNvSpPr>
            <a:spLocks noChangeAspect="1"/>
          </p:cNvSpPr>
          <p:nvPr userDrawn="1"/>
        </p:nvSpPr>
        <p:spPr>
          <a:xfrm rot="16200000">
            <a:off x="9447032" y="2384375"/>
            <a:ext cx="1249063" cy="1279288"/>
          </a:xfrm>
          <a:prstGeom prst="blockArc">
            <a:avLst>
              <a:gd name="adj1" fmla="val 13377884"/>
              <a:gd name="adj2" fmla="val 0"/>
              <a:gd name="adj3" fmla="val 9672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720392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388752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044283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746065" y="2878331"/>
            <a:ext cx="704222" cy="354245"/>
          </a:xfrm>
        </p:spPr>
        <p:txBody>
          <a:bodyPr lIns="0" tIns="0" rIns="0" bIns="0"/>
          <a:lstStyle>
            <a:lvl1pPr algn="ctr"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33503329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6026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35177"/>
            <a:ext cx="4423355" cy="719843"/>
          </a:xfrm>
        </p:spPr>
        <p:txBody>
          <a:bodyPr/>
          <a:lstStyle/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754552"/>
            <a:ext cx="4422843" cy="1749425"/>
          </a:xfrm>
        </p:spPr>
        <p:txBody>
          <a:bodyPr/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0" name="Picture 9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907250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8674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n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2824119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"/>
            <a:ext cx="12188825" cy="685545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23888" y="1536700"/>
            <a:ext cx="5662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35177"/>
            <a:ext cx="4423355" cy="719843"/>
          </a:xfrm>
        </p:spPr>
        <p:txBody>
          <a:bodyPr/>
          <a:lstStyle/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754552"/>
            <a:ext cx="4422843" cy="1749425"/>
          </a:xfrm>
        </p:spPr>
        <p:txBody>
          <a:bodyPr/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4" name="Picture 9" descr="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907250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logotipo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468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7150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79913"/>
            <a:ext cx="4423355" cy="719843"/>
          </a:xfrm>
        </p:spPr>
        <p:txBody>
          <a:bodyPr/>
          <a:lstStyle/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799288"/>
            <a:ext cx="4422843" cy="1749425"/>
          </a:xfrm>
        </p:spPr>
        <p:txBody>
          <a:bodyPr/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0" name="Picture 9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3" y="2906387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2776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lanc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3888" y="1536700"/>
            <a:ext cx="5662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81893"/>
            <a:ext cx="3928055" cy="8686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966368"/>
            <a:ext cx="3927475" cy="17494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11" name="Picture 14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2928195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7587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linea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3888" y="1536700"/>
            <a:ext cx="5662612" cy="4581525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pic>
        <p:nvPicPr>
          <p:cNvPr id="9" name="Picture 14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2876752"/>
            <a:ext cx="441325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1545645" y="3016979"/>
            <a:ext cx="3928055" cy="86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6225" y="3901454"/>
            <a:ext cx="3927475" cy="1749425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cortinilla 14 – 20 pt</a:t>
            </a:r>
          </a:p>
        </p:txBody>
      </p:sp>
    </p:spTree>
    <p:extLst>
      <p:ext uri="{BB962C8B-B14F-4D97-AF65-F5344CB8AC3E}">
        <p14:creationId xmlns:p14="http://schemas.microsoft.com/office/powerpoint/2010/main" val="171126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3879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849740"/>
            <a:ext cx="5105400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pic>
        <p:nvPicPr>
          <p:cNvPr id="9" name="Picture 14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2850446"/>
            <a:ext cx="40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6" y="3707448"/>
            <a:ext cx="5105953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3"/>
                </a:solidFill>
              </a:defRPr>
            </a:lvl1pPr>
            <a:lvl2pPr marL="0" indent="0">
              <a:buNone/>
              <a:defRPr sz="1400" b="1">
                <a:solidFill>
                  <a:schemeClr val="accent3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42080036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2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o-Texto-H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0"/>
          <p:cNvGrpSpPr>
            <a:grpSpLocks/>
          </p:cNvGrpSpPr>
          <p:nvPr userDrawn="1"/>
        </p:nvGrpSpPr>
        <p:grpSpPr bwMode="auto">
          <a:xfrm>
            <a:off x="3486150" y="2274888"/>
            <a:ext cx="5292725" cy="2667000"/>
            <a:chOff x="3485710" y="4234352"/>
            <a:chExt cx="5292588" cy="91917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85710" y="4234352"/>
              <a:ext cx="0" cy="9191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32004" y="4234352"/>
              <a:ext cx="0" cy="9191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778298" y="4234352"/>
              <a:ext cx="0" cy="9191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48"/>
          <p:cNvSpPr>
            <a:spLocks noChangeArrowheads="1"/>
          </p:cNvSpPr>
          <p:nvPr userDrawn="1"/>
        </p:nvSpPr>
        <p:spPr bwMode="auto">
          <a:xfrm>
            <a:off x="1004236" y="2381250"/>
            <a:ext cx="5445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656867"/>
                </a:solidFill>
              </a:rPr>
              <a:t>_</a:t>
            </a:r>
            <a:endParaRPr lang="en-US" sz="4800" b="1" dirty="0">
              <a:solidFill>
                <a:srgbClr val="656867"/>
              </a:solidFill>
            </a:endParaRPr>
          </a:p>
        </p:txBody>
      </p:sp>
      <p:sp>
        <p:nvSpPr>
          <p:cNvPr id="19" name="Rectangle 49"/>
          <p:cNvSpPr>
            <a:spLocks noChangeArrowheads="1"/>
          </p:cNvSpPr>
          <p:nvPr userDrawn="1"/>
        </p:nvSpPr>
        <p:spPr bwMode="auto">
          <a:xfrm>
            <a:off x="3679817" y="2381250"/>
            <a:ext cx="54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656867"/>
                </a:solidFill>
              </a:rPr>
              <a:t>_</a:t>
            </a:r>
            <a:endParaRPr lang="en-US" sz="4800" b="1" dirty="0">
              <a:solidFill>
                <a:srgbClr val="656867"/>
              </a:solidFill>
            </a:endParaRPr>
          </a:p>
        </p:txBody>
      </p:sp>
      <p:sp>
        <p:nvSpPr>
          <p:cNvPr id="20" name="Rectangle 50"/>
          <p:cNvSpPr>
            <a:spLocks noChangeArrowheads="1"/>
          </p:cNvSpPr>
          <p:nvPr userDrawn="1"/>
        </p:nvSpPr>
        <p:spPr bwMode="auto">
          <a:xfrm>
            <a:off x="6329706" y="2381250"/>
            <a:ext cx="54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>
                <a:solidFill>
                  <a:srgbClr val="656867"/>
                </a:solidFill>
              </a:rPr>
              <a:t>_</a:t>
            </a:r>
            <a:endParaRPr lang="en-US" sz="4800" b="1">
              <a:solidFill>
                <a:srgbClr val="656867"/>
              </a:solidFill>
            </a:endParaRPr>
          </a:p>
        </p:txBody>
      </p:sp>
      <p:sp>
        <p:nvSpPr>
          <p:cNvPr id="21" name="Rectangle 51"/>
          <p:cNvSpPr>
            <a:spLocks noChangeArrowheads="1"/>
          </p:cNvSpPr>
          <p:nvPr userDrawn="1"/>
        </p:nvSpPr>
        <p:spPr bwMode="auto">
          <a:xfrm>
            <a:off x="8990180" y="2381250"/>
            <a:ext cx="54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chemeClr val="tx1"/>
                </a:solidFill>
              </a:rPr>
              <a:t>_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78618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068359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740855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730596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403093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392834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065330" y="3393566"/>
            <a:ext cx="2094090" cy="1202247"/>
          </a:xfrm>
        </p:spPr>
        <p:txBody>
          <a:bodyPr lIns="0" tIns="0" rIns="0" bIns="0"/>
          <a:lstStyle>
            <a:lvl1pPr>
              <a:defRPr sz="1800"/>
            </a:lvl1pPr>
            <a:lvl2pPr marL="0"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055071" y="4595813"/>
            <a:ext cx="973695" cy="352779"/>
          </a:xfrm>
        </p:spPr>
        <p:txBody>
          <a:bodyPr lIns="0" tIns="0" rIns="0" bIns="0">
            <a:normAutofit/>
          </a:bodyPr>
          <a:lstStyle>
            <a:lvl1pPr algn="l"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 min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070677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742645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76659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053008" y="2381250"/>
            <a:ext cx="1669276" cy="579437"/>
          </a:xfrm>
        </p:spPr>
        <p:txBody>
          <a:bodyPr lIns="0" tIns="0" rIns="0" bIns="0">
            <a:noAutofit/>
          </a:bodyPr>
          <a:lstStyle>
            <a:lvl1pPr algn="l">
              <a:defRPr sz="4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26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4A6DEDC5-FCE9-0B44-84D9-903DF3C45F8F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935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5326"/>
            <a:ext cx="5105400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224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5326"/>
            <a:ext cx="5105400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pic>
        <p:nvPicPr>
          <p:cNvPr id="10" name="Picture 5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6" y="3707448"/>
            <a:ext cx="5105953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marL="0" indent="0">
              <a:buNone/>
              <a:defRPr sz="1400" b="1">
                <a:solidFill>
                  <a:schemeClr val="bg2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27805659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3888" y="1536700"/>
            <a:ext cx="5274727" cy="4581525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23888" y="1536700"/>
            <a:ext cx="5274727" cy="4581524"/>
          </a:xfrm>
          <a:prstGeom prst="rect">
            <a:avLst/>
          </a:prstGeom>
          <a:noFill/>
          <a:ln w="28575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pic>
        <p:nvPicPr>
          <p:cNvPr id="8" name="Picture 5" descr="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0562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5326"/>
            <a:ext cx="3583863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6" y="3707448"/>
            <a:ext cx="3584417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marL="0" indent="0">
              <a:buNone/>
              <a:defRPr sz="1400" b="1">
                <a:solidFill>
                  <a:schemeClr val="bg2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6647241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3888" y="1536700"/>
            <a:ext cx="5274727" cy="45815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21600" y="2222500"/>
            <a:ext cx="1981200" cy="19812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pic>
        <p:nvPicPr>
          <p:cNvPr id="7" name="Picture 36" descr="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4" y="2900535"/>
            <a:ext cx="418138" cy="74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7200" y="2903519"/>
            <a:ext cx="3536397" cy="71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26647" y="3707448"/>
            <a:ext cx="3536950" cy="179075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3"/>
                </a:solidFill>
              </a:defRPr>
            </a:lvl1pPr>
            <a:lvl2pPr marL="0" indent="0">
              <a:buNone/>
              <a:defRPr sz="1400" b="1">
                <a:solidFill>
                  <a:schemeClr val="accent3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s-ES_tradnl" dirty="0"/>
              <a:t>Presentado por Nombre y Apellido 14 – 20 pt</a:t>
            </a:r>
          </a:p>
          <a:p>
            <a:pPr lvl="1"/>
            <a:r>
              <a:rPr lang="es-ES_tradnl" dirty="0"/>
              <a:t>Cargo o titulo 12 – 18 pt</a:t>
            </a:r>
          </a:p>
          <a:p>
            <a:pPr lvl="2"/>
            <a:r>
              <a:rPr lang="es-ES_tradnl" dirty="0"/>
              <a:t>Datos 10 – 14 pt</a:t>
            </a:r>
          </a:p>
        </p:txBody>
      </p:sp>
    </p:spTree>
    <p:extLst>
      <p:ext uri="{BB962C8B-B14F-4D97-AF65-F5344CB8AC3E}">
        <p14:creationId xmlns:p14="http://schemas.microsoft.com/office/powerpoint/2010/main" val="2810374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772400" y="1544638"/>
            <a:ext cx="3894431" cy="4581525"/>
          </a:xfrm>
        </p:spPr>
        <p:txBody>
          <a:bodyPr>
            <a:normAutofit/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44638"/>
            <a:ext cx="6926704" cy="4581525"/>
          </a:xfrm>
        </p:spPr>
        <p:txBody>
          <a:bodyPr/>
          <a:lstStyle>
            <a:lvl1pPr marL="468000" indent="-468000">
              <a:spcBef>
                <a:spcPts val="2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baseline="0"/>
            </a:lvl1pPr>
            <a:lvl2pPr marL="4680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2pPr>
            <a:lvl3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3pPr>
            <a:lvl4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4pPr>
            <a:lvl5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Título sección A 14 – 20 pt</a:t>
            </a:r>
          </a:p>
          <a:p>
            <a:pPr lvl="1"/>
            <a:r>
              <a:rPr lang="es-ES_tradnl" dirty="0"/>
              <a:t>Texto sección A 12 – 18 pt</a:t>
            </a:r>
          </a:p>
          <a:p>
            <a:pPr lvl="0"/>
            <a:r>
              <a:rPr lang="es-ES_tradnl" dirty="0"/>
              <a:t>Título sección B 14 – 20 pt</a:t>
            </a:r>
          </a:p>
          <a:p>
            <a:pPr lvl="1"/>
            <a:r>
              <a:rPr lang="es-ES_tradnl" dirty="0"/>
              <a:t>Texto sección B 12 – 18 pt</a:t>
            </a:r>
          </a:p>
          <a:p>
            <a:pPr lvl="0"/>
            <a:r>
              <a:rPr lang="es-ES_tradnl" dirty="0"/>
              <a:t>Título sección C 14 – 20 pt</a:t>
            </a:r>
          </a:p>
          <a:p>
            <a:pPr lvl="1"/>
            <a:r>
              <a:rPr lang="es-ES_tradnl" dirty="0"/>
              <a:t>Texto sección C 12 – 18 pt</a:t>
            </a:r>
          </a:p>
          <a:p>
            <a:pPr lvl="0"/>
            <a:r>
              <a:rPr lang="es-ES_tradnl" dirty="0"/>
              <a:t>Título sección D 14 – 20 pt</a:t>
            </a:r>
          </a:p>
          <a:p>
            <a:pPr lvl="1"/>
            <a:r>
              <a:rPr lang="es-ES_tradnl" dirty="0"/>
              <a:t>Texto sección D 12 – 18 pt</a:t>
            </a:r>
          </a:p>
          <a:p>
            <a:pPr lvl="0"/>
            <a:r>
              <a:rPr lang="es-ES_tradnl" dirty="0"/>
              <a:t>Título sección E 14 – 20 pt</a:t>
            </a:r>
          </a:p>
          <a:p>
            <a:pPr lvl="1"/>
            <a:r>
              <a:rPr lang="es-ES_tradnl" dirty="0"/>
              <a:t>Texto sección E 12 – 18 pt</a:t>
            </a:r>
          </a:p>
          <a:p>
            <a:pPr lvl="1"/>
            <a:endParaRPr lang="es-ES_tradnl" dirty="0"/>
          </a:p>
        </p:txBody>
      </p:sp>
      <p:sp>
        <p:nvSpPr>
          <p:cNvPr id="8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270A465-7317-5144-AF6D-8760A6BFE40D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72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44638"/>
            <a:ext cx="11074738" cy="4581525"/>
          </a:xfrm>
        </p:spPr>
        <p:txBody>
          <a:bodyPr numCol="2"/>
          <a:lstStyle>
            <a:lvl1pPr marL="468000" indent="-468000">
              <a:spcBef>
                <a:spcPts val="2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baseline="0"/>
            </a:lvl1pPr>
            <a:lvl2pPr marL="4680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2pPr>
            <a:lvl3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3pPr>
            <a:lvl4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4pPr>
            <a:lvl5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Título sección A 14 – 20 pt</a:t>
            </a:r>
          </a:p>
          <a:p>
            <a:pPr lvl="1"/>
            <a:r>
              <a:rPr lang="es-ES_tradnl" dirty="0"/>
              <a:t>Texto sección A 12 – 18 pt</a:t>
            </a:r>
          </a:p>
          <a:p>
            <a:pPr lvl="0"/>
            <a:r>
              <a:rPr lang="es-ES_tradnl" dirty="0"/>
              <a:t>Título sección B 14 – 20 pt</a:t>
            </a:r>
          </a:p>
          <a:p>
            <a:pPr lvl="1"/>
            <a:r>
              <a:rPr lang="es-ES_tradnl" dirty="0"/>
              <a:t>Texto sección B 12 – 18 pt</a:t>
            </a:r>
          </a:p>
          <a:p>
            <a:pPr lvl="0"/>
            <a:r>
              <a:rPr lang="es-ES_tradnl" dirty="0"/>
              <a:t>Título sección C 14 – 20 pt</a:t>
            </a:r>
          </a:p>
          <a:p>
            <a:pPr lvl="1"/>
            <a:r>
              <a:rPr lang="es-ES_tradnl" dirty="0"/>
              <a:t>Texto sección C 12 – 18 pt</a:t>
            </a:r>
          </a:p>
          <a:p>
            <a:pPr lvl="0"/>
            <a:r>
              <a:rPr lang="es-ES_tradnl" dirty="0"/>
              <a:t>Título sección D 14 – 20 pt</a:t>
            </a:r>
          </a:p>
          <a:p>
            <a:pPr lvl="1"/>
            <a:r>
              <a:rPr lang="es-ES_tradnl" dirty="0"/>
              <a:t>Texto sección D 12 – 18 pt</a:t>
            </a:r>
          </a:p>
          <a:p>
            <a:pPr lvl="0"/>
            <a:r>
              <a:rPr lang="es-ES_tradnl" dirty="0"/>
              <a:t>Título sección E 14 – 20 pt</a:t>
            </a:r>
          </a:p>
          <a:p>
            <a:pPr lvl="1"/>
            <a:r>
              <a:rPr lang="es-ES_tradnl" dirty="0"/>
              <a:t>Texto sección E 12 – 18 pt</a:t>
            </a:r>
          </a:p>
          <a:p>
            <a:pPr lvl="0"/>
            <a:r>
              <a:rPr lang="es-ES_tradnl" dirty="0"/>
              <a:t>Título sección F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G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H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I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0"/>
            <a:r>
              <a:rPr lang="es-ES_tradnl" dirty="0"/>
              <a:t>Título sección J 14 – 20 pt</a:t>
            </a:r>
          </a:p>
          <a:p>
            <a:pPr lvl="1"/>
            <a:r>
              <a:rPr lang="es-ES_tradnl" dirty="0"/>
              <a:t>Texto sección F 12 – 18 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654FEC4-3406-9245-A08D-63ACE309936C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29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0CB0-4CFD-8D4F-8663-85CC3614A0AD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6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772400" y="1544638"/>
            <a:ext cx="3894431" cy="4581525"/>
          </a:xfrm>
        </p:spPr>
        <p:txBody>
          <a:bodyPr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09600" y="1544637"/>
            <a:ext cx="7162800" cy="4581525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9258" y="1804848"/>
            <a:ext cx="6567046" cy="4061106"/>
          </a:xfrm>
        </p:spPr>
        <p:txBody>
          <a:bodyPr/>
          <a:lstStyle>
            <a:lvl1pPr marL="468000" marR="0" indent="-4680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baseline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 b="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Tema A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A 12 – 18 pt</a:t>
            </a:r>
          </a:p>
          <a:p>
            <a:pPr lvl="0"/>
            <a:r>
              <a:rPr lang="es-ES_tradnl" dirty="0"/>
              <a:t>Tema B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B12 – 18 pt</a:t>
            </a:r>
          </a:p>
          <a:p>
            <a:pPr lvl="0"/>
            <a:r>
              <a:rPr lang="es-ES_tradnl" dirty="0"/>
              <a:t>Tema C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C 12 – 18 pt</a:t>
            </a:r>
          </a:p>
          <a:p>
            <a:pPr lvl="0"/>
            <a:r>
              <a:rPr lang="es-ES_tradnl" dirty="0"/>
              <a:t>Tema D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D 12 – 18 pt</a:t>
            </a:r>
          </a:p>
          <a:p>
            <a:pPr lvl="0"/>
            <a:r>
              <a:rPr lang="es-ES_tradnl" dirty="0"/>
              <a:t>Tema E 14 - 22 </a:t>
            </a:r>
            <a:r>
              <a:rPr lang="es-ES_tradnl" dirty="0" err="1"/>
              <a:t>pts</a:t>
            </a:r>
            <a:endParaRPr lang="es-ES_tradnl" dirty="0"/>
          </a:p>
          <a:p>
            <a:pPr lvl="1"/>
            <a:r>
              <a:rPr lang="es-ES_tradnl" dirty="0"/>
              <a:t>Texto tema E 12 – 18 pt</a:t>
            </a:r>
          </a:p>
          <a:p>
            <a:pPr lvl="1"/>
            <a:endParaRPr lang="es-ES_trad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748D10E-295F-184A-8302-CD87B7D33BD4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4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772400" y="1544638"/>
            <a:ext cx="3894431" cy="4581525"/>
          </a:xfrm>
        </p:spPr>
        <p:txBody>
          <a:bodyPr>
            <a:normAutofit/>
          </a:bodyPr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36324"/>
            <a:ext cx="9151104" cy="921836"/>
          </a:xfrm>
        </p:spPr>
        <p:txBody>
          <a:bodyPr/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544638"/>
            <a:ext cx="6926704" cy="4581525"/>
          </a:xfrm>
        </p:spPr>
        <p:txBody>
          <a:bodyPr/>
          <a:lstStyle>
            <a:lvl1pPr marL="468000" indent="-468000"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romanUcPeriod"/>
              <a:defRPr baseline="0">
                <a:solidFill>
                  <a:schemeClr val="bg2"/>
                </a:solidFill>
              </a:defRPr>
            </a:lvl1pPr>
            <a:lvl2pPr marL="468000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b="0">
                <a:solidFill>
                  <a:schemeClr val="bg1">
                    <a:lumMod val="85000"/>
                  </a:schemeClr>
                </a:solidFill>
              </a:defRPr>
            </a:lvl2pPr>
            <a:lvl3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3pPr>
            <a:lvl4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4pPr>
            <a:lvl5pPr marL="468000" indent="0">
              <a:buClr>
                <a:schemeClr val="accent1"/>
              </a:buClr>
              <a:buFont typeface="+mj-lt"/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Título sección A 14 – 20 pt</a:t>
            </a:r>
          </a:p>
          <a:p>
            <a:pPr lvl="1"/>
            <a:r>
              <a:rPr lang="es-ES_tradnl" dirty="0"/>
              <a:t>Texto titulo sección A 12 – 18 pt</a:t>
            </a:r>
          </a:p>
          <a:p>
            <a:pPr lvl="0"/>
            <a:r>
              <a:rPr lang="es-ES_tradnl" dirty="0"/>
              <a:t>Título sección B 14 – 20 pt</a:t>
            </a:r>
          </a:p>
          <a:p>
            <a:pPr lvl="1"/>
            <a:r>
              <a:rPr lang="es-ES_tradnl" dirty="0"/>
              <a:t>Texto titulo sección B 12 – 18 pt</a:t>
            </a:r>
          </a:p>
          <a:p>
            <a:pPr lvl="0"/>
            <a:r>
              <a:rPr lang="es-ES_tradnl" dirty="0"/>
              <a:t>Título sección C 14 – 20 pt</a:t>
            </a:r>
          </a:p>
          <a:p>
            <a:pPr lvl="1"/>
            <a:r>
              <a:rPr lang="es-ES_tradnl" dirty="0"/>
              <a:t>Texto titulo sección C 12 – 18 pt</a:t>
            </a:r>
          </a:p>
          <a:p>
            <a:pPr lvl="0"/>
            <a:r>
              <a:rPr lang="es-ES_tradnl" dirty="0"/>
              <a:t>Título sección D 14 – 20 pt</a:t>
            </a:r>
          </a:p>
          <a:p>
            <a:pPr lvl="1"/>
            <a:r>
              <a:rPr lang="es-ES_tradnl" dirty="0"/>
              <a:t>Texto titulo sección D 12 – 18 pt</a:t>
            </a:r>
          </a:p>
          <a:p>
            <a:pPr lvl="0"/>
            <a:r>
              <a:rPr lang="es-ES_tradnl" dirty="0"/>
              <a:t>Título sección E 14 – 20 pt</a:t>
            </a:r>
          </a:p>
          <a:p>
            <a:pPr lvl="1"/>
            <a:r>
              <a:rPr lang="es-ES_tradnl" dirty="0"/>
              <a:t>Texto titulo sección E 12 – 18 pt</a:t>
            </a:r>
          </a:p>
          <a:p>
            <a:pPr lvl="1"/>
            <a:endParaRPr lang="es-ES_trad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864766D-1DC3-1F45-A02A-1F5F7A170FC1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15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22AC-1433-5140-B06D-93F5F4042787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67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4"/>
            <a:ext cx="11022012" cy="4008071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0238" y="1476729"/>
            <a:ext cx="1102201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73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4"/>
            <a:ext cx="7024114" cy="4008071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1476729"/>
            <a:ext cx="702411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80186C5-FC28-E949-AB3D-0A8AD08DD5A9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7" descr="logotipo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049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25475" y="5638800"/>
            <a:ext cx="702887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5"/>
            <a:ext cx="7024114" cy="3126154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734539"/>
            <a:ext cx="7024114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8" y="1476729"/>
            <a:ext cx="702411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23B9FB-2E36-7946-B457-2A9E8652BCFD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40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03019" y="1536700"/>
            <a:ext cx="523018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0155"/>
            <a:ext cx="5536686" cy="4008070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7" y="1476729"/>
            <a:ext cx="553668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AB7049-A9E6-1842-9076-48C6BC2E8BA6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0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25475" y="5638800"/>
            <a:ext cx="554144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03019" y="1536700"/>
            <a:ext cx="523018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4"/>
            <a:ext cx="5536685" cy="3350845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7" y="5734539"/>
            <a:ext cx="5536685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7" y="1476729"/>
            <a:ext cx="553668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1A6F36-7D31-5C48-96BA-F883789A799F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76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13731" y="1476730"/>
            <a:ext cx="7219470" cy="4641496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5"/>
            <a:ext cx="3547397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7" y="1476729"/>
            <a:ext cx="3547397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B510D5-71F0-4540-81C5-8114765099F8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0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4240" y="2110155"/>
            <a:ext cx="7237060" cy="40080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097396" y="2891691"/>
            <a:ext cx="3547995" cy="3226533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1476729"/>
            <a:ext cx="723106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97396" y="2110154"/>
            <a:ext cx="3547995" cy="7607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secundario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0D6739C-7332-A74C-B707-1B35A73B83E4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35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5"/>
            <a:ext cx="5251075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04084" y="2110155"/>
            <a:ext cx="5251075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8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04085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7781981-5A39-9E49-B965-66440312308C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52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5475" y="5638800"/>
            <a:ext cx="52276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7" y="2110155"/>
            <a:ext cx="5251075" cy="3331307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04084" y="2110155"/>
            <a:ext cx="5251075" cy="3331307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0238" y="5734539"/>
            <a:ext cx="5251074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04085" y="1476729"/>
            <a:ext cx="5251074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3E6C51-33DD-794C-A473-B3BE4892AEC1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22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3953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867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5396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186796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EAF4697-B67F-6942-BAF5-C61EF3A7AD61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12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189913" y="1536700"/>
            <a:ext cx="3470275" cy="4581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3953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411646" y="2674205"/>
            <a:ext cx="3013536" cy="3216641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5396" y="1476729"/>
            <a:ext cx="34632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411646" y="2021731"/>
            <a:ext cx="30135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52597C7-2241-3C47-AE2F-916DC7D3C79B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60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395396" y="2110155"/>
            <a:ext cx="3463235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476729"/>
            <a:ext cx="3457236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95396" y="1476729"/>
            <a:ext cx="34632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357D93-3EE5-774C-83FC-0D8451C29AE5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1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7942696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"/>
            <a:ext cx="12188825" cy="6855453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37" descr="logotipo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28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407268" y="2110153"/>
            <a:ext cx="3454032" cy="400807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187700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23106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8769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23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4B4AD79-DE92-5B43-8A8A-7B659033614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93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4240" y="2132603"/>
            <a:ext cx="3454032" cy="3985622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398065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198448" y="2696651"/>
            <a:ext cx="3463235" cy="3438426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231062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8769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396299" y="2110155"/>
            <a:ext cx="3463235" cy="5864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EEFC818-16DA-FD4F-A894-FF218BCEC370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94688" y="1536700"/>
            <a:ext cx="3365500" cy="45815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7113302" cy="4024922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504879" y="2674205"/>
            <a:ext cx="2945118" cy="32166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04880" y="2110155"/>
            <a:ext cx="2945118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107303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CD928EE-CCB9-4C46-BA5D-703251995040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10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A - Pi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94688" y="1536700"/>
            <a:ext cx="3365500" cy="4581525"/>
          </a:xfrm>
          <a:prstGeom prst="rect">
            <a:avLst/>
          </a:prstGeom>
          <a:solidFill>
            <a:srgbClr val="00A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25475" y="5638800"/>
            <a:ext cx="7127875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7113302" cy="3360614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504879" y="2674205"/>
            <a:ext cx="2945118" cy="321664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734539"/>
            <a:ext cx="7136612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04880" y="2110155"/>
            <a:ext cx="2945118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7107303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F1DFA0A-B105-774F-84DC-312F3E2A5E38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3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399104" y="1847850"/>
            <a:ext cx="5261084" cy="42703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5237534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672652" y="2674205"/>
            <a:ext cx="4777345" cy="33045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72652" y="2110155"/>
            <a:ext cx="4777346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52315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FBBFCA70-1328-A942-B5D3-55A42F93264C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84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estacad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408872" y="1847850"/>
            <a:ext cx="5251316" cy="4270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239" y="2110155"/>
            <a:ext cx="5237534" cy="4008070"/>
          </a:xfrm>
        </p:spPr>
        <p:txBody>
          <a:bodyPr/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672652" y="2674205"/>
            <a:ext cx="4777345" cy="330456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72652" y="2110155"/>
            <a:ext cx="4777346" cy="5640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 baseline="0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12 – 18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476729"/>
            <a:ext cx="5231535" cy="6334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 baseline="0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392543AF-A275-B747-903F-08736740DAD1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9221787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93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30237" y="630238"/>
            <a:ext cx="7079783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30328384-A774-0442-A7DF-D8F84B001F68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7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323634" y="2061308"/>
            <a:ext cx="3335189" cy="4056917"/>
          </a:xfrm>
        </p:spPr>
        <p:txBody>
          <a:bodyPr/>
          <a:lstStyle>
            <a:lvl1pPr>
              <a:defRPr>
                <a:solidFill>
                  <a:srgbClr val="656867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656867"/>
                </a:solidFill>
              </a:defRPr>
            </a:lvl2pPr>
            <a:lvl3pPr>
              <a:defRPr>
                <a:solidFill>
                  <a:srgbClr val="656867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656867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rgbClr val="656867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318501" y="1510974"/>
            <a:ext cx="334032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630237" y="630238"/>
            <a:ext cx="7079783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061308"/>
            <a:ext cx="7079783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7" y="1510974"/>
            <a:ext cx="7079783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0831581-870E-904E-9CD2-83F5CB75BFC2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31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318500" y="2061308"/>
            <a:ext cx="3314700" cy="4056917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318501" y="1510974"/>
            <a:ext cx="3314700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00AEC7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 hasCustomPrompt="1"/>
          </p:nvPr>
        </p:nvSpPr>
        <p:spPr>
          <a:xfrm>
            <a:off x="630237" y="630238"/>
            <a:ext cx="7079783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061308"/>
            <a:ext cx="7079783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7" y="1510974"/>
            <a:ext cx="7079783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BF1BACB-7CED-6649-A120-B88369B8D12E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3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5237162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32829037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" y="0"/>
            <a:ext cx="12171734" cy="6858000"/>
          </a:xfrm>
          <a:prstGeom prst="rect">
            <a:avLst/>
          </a:prstGeom>
        </p:spPr>
      </p:pic>
      <p:sp>
        <p:nvSpPr>
          <p:cNvPr id="14" name="Round Single Corner Rectangle 13"/>
          <p:cNvSpPr/>
          <p:nvPr userDrawn="1"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Picture 37" descr="logotipo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402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5237162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9" y="2061308"/>
            <a:ext cx="5237162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418634" y="2061308"/>
            <a:ext cx="5240189" cy="4056917"/>
          </a:xfrm>
        </p:spPr>
        <p:txBody>
          <a:bodyPr/>
          <a:lstStyle>
            <a:lvl1pPr>
              <a:defRPr>
                <a:solidFill>
                  <a:srgbClr val="656867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656867"/>
                </a:solidFill>
              </a:defRPr>
            </a:lvl2pPr>
            <a:lvl3pPr>
              <a:defRPr>
                <a:solidFill>
                  <a:srgbClr val="656867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656867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rgbClr val="656867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10974"/>
            <a:ext cx="523716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18634" y="1510974"/>
            <a:ext cx="523716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</p:spTree>
    <p:extLst>
      <p:ext uri="{BB962C8B-B14F-4D97-AF65-F5344CB8AC3E}">
        <p14:creationId xmlns:p14="http://schemas.microsoft.com/office/powerpoint/2010/main" val="23966463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5237162" cy="719137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13500" y="2061308"/>
            <a:ext cx="5219700" cy="405691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061308"/>
            <a:ext cx="5237162" cy="4056917"/>
          </a:xfr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  <a:lvl2pPr>
              <a:defRPr>
                <a:solidFill>
                  <a:srgbClr val="F2F2F2"/>
                </a:solidFill>
              </a:defRPr>
            </a:lvl2pPr>
            <a:lvl3pPr>
              <a:defRPr>
                <a:solidFill>
                  <a:srgbClr val="F2F2F2"/>
                </a:solidFill>
              </a:defRPr>
            </a:lvl3pPr>
            <a:lvl4pPr>
              <a:defRPr>
                <a:solidFill>
                  <a:srgbClr val="F2F2F2"/>
                </a:solidFill>
              </a:defRPr>
            </a:lvl4pPr>
            <a:lvl5pPr>
              <a:defRPr>
                <a:solidFill>
                  <a:srgbClr val="F2F2F2"/>
                </a:solidFill>
              </a:defRPr>
            </a:lvl5pPr>
          </a:lstStyle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10974"/>
            <a:ext cx="5237162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413500" y="1510974"/>
            <a:ext cx="5219700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</p:spTree>
    <p:extLst>
      <p:ext uri="{BB962C8B-B14F-4D97-AF65-F5344CB8AC3E}">
        <p14:creationId xmlns:p14="http://schemas.microsoft.com/office/powerpoint/2010/main" val="3451770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87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520336" y="2116667"/>
            <a:ext cx="7119566" cy="40015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56867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656867"/>
                </a:solidFill>
              </a:defRPr>
            </a:lvl2pPr>
            <a:lvl3pPr>
              <a:defRPr>
                <a:solidFill>
                  <a:srgbClr val="656867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656867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rgbClr val="656867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0336" y="1566333"/>
            <a:ext cx="7119566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6667"/>
            <a:ext cx="3345887" cy="4001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8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33900" y="1553576"/>
            <a:ext cx="7099300" cy="45646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6667"/>
            <a:ext cx="3345887" cy="4001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0336" y="615889"/>
            <a:ext cx="5414174" cy="7334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Título diapositiva 24 – 36 pt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3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33900" y="2116667"/>
            <a:ext cx="3225800" cy="400155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18500" y="2116667"/>
            <a:ext cx="3225800" cy="400155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20336" y="615889"/>
            <a:ext cx="5414174" cy="7334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Título diapositiva 24 – 36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520336" y="1566333"/>
            <a:ext cx="5414174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16667"/>
            <a:ext cx="3345887" cy="40015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21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Tre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33900" y="2116668"/>
            <a:ext cx="3276600" cy="4001558"/>
          </a:xfrm>
          <a:prstGeom prst="rect">
            <a:avLst/>
          </a:prstGeom>
          <a:solidFill>
            <a:srgbClr val="00AEC7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346451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356555"/>
            <a:ext cx="3345887" cy="37616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718050" y="2356556"/>
            <a:ext cx="2908300" cy="35616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05800" y="2356556"/>
            <a:ext cx="3345887" cy="37616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3367089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520336" y="615889"/>
            <a:ext cx="5414174" cy="7334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Título diapositiva 24 – 36 pt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520336" y="1566333"/>
            <a:ext cx="5414174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514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972BA023-7341-9242-B833-AE48B78A3FCB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832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2130778"/>
            <a:ext cx="7239649" cy="3987447"/>
          </a:xfr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460856" y="2130778"/>
            <a:ext cx="3206331" cy="61283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  <a:lvl2pPr marL="0" indent="0">
              <a:buNone/>
              <a:defRPr sz="1200">
                <a:solidFill>
                  <a:srgbClr val="F2F2F2"/>
                </a:solidFill>
              </a:defRPr>
            </a:lvl2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7239000" cy="550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7216617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8460856" y="2743608"/>
            <a:ext cx="3206331" cy="3374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E7BDEA17-A9A5-7549-B550-22C48298FAF2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133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30000" y="1524000"/>
            <a:ext cx="7239887" cy="45942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7216617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255131"/>
            <a:ext cx="3206331" cy="3863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06A81FFF-D6CD-554F-90E5-698C060CADF3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36057793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3052" r="738" b="24937"/>
          <a:stretch/>
        </p:blipFill>
        <p:spPr>
          <a:xfrm>
            <a:off x="0" y="0"/>
            <a:ext cx="12188825" cy="3617913"/>
          </a:xfrm>
          <a:prstGeom prst="rect">
            <a:avLst/>
          </a:prstGeom>
        </p:spPr>
      </p:pic>
      <p:sp>
        <p:nvSpPr>
          <p:cNvPr id="14" name="Round Single Corner Rectangle 13"/>
          <p:cNvSpPr/>
          <p:nvPr userDrawn="1"/>
        </p:nvSpPr>
        <p:spPr>
          <a:xfrm flipV="1">
            <a:off x="623888" y="3617913"/>
            <a:ext cx="5251450" cy="2519362"/>
          </a:xfrm>
          <a:prstGeom prst="round1Rect">
            <a:avLst>
              <a:gd name="adj" fmla="val 24673"/>
            </a:avLst>
          </a:prstGeom>
          <a:solidFill>
            <a:srgbClr val="0033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23888" y="3014663"/>
            <a:ext cx="5251450" cy="611187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056290" y="3841206"/>
            <a:ext cx="4256414" cy="151138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28 – 44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6289" y="5432398"/>
            <a:ext cx="4256415" cy="37817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608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Ciudad, 00 de </a:t>
            </a:r>
            <a:r>
              <a:rPr lang="en-US" dirty="0" err="1"/>
              <a:t>mes</a:t>
            </a:r>
            <a:r>
              <a:rPr lang="en-US" dirty="0"/>
              <a:t> 2017 14 –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55029" y="3061197"/>
            <a:ext cx="4257675" cy="436531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>
              <a:spcBef>
                <a:spcPts val="0"/>
              </a:spcBef>
              <a:defRPr sz="1800">
                <a:solidFill>
                  <a:srgbClr val="0033A0"/>
                </a:solidFill>
              </a:defRPr>
            </a:lvl1pPr>
          </a:lstStyle>
          <a:p>
            <a:pPr lvl="0"/>
            <a:r>
              <a:rPr lang="es-ES_tradnl" dirty="0"/>
              <a:t>Nombre de producto 16 – 20 pt</a:t>
            </a:r>
          </a:p>
        </p:txBody>
      </p:sp>
      <p:pic>
        <p:nvPicPr>
          <p:cNvPr id="10" name="Picture 37" descr="logotipo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940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9999" y="2102556"/>
            <a:ext cx="7239887" cy="40156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7239000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6825"/>
            <a:ext cx="7215968" cy="17523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255131"/>
            <a:ext cx="3206331" cy="3863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26E46517-B112-4042-B8BB-63122673FD6A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58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agenes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29999" y="2102556"/>
            <a:ext cx="3345101" cy="40156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24786" y="2102556"/>
            <a:ext cx="3345101" cy="401567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0238" y="1566333"/>
            <a:ext cx="7239000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6825"/>
            <a:ext cx="7216617" cy="17523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255131"/>
            <a:ext cx="3206331" cy="38630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41E6D82-9794-D346-94F9-229E2E5C4AE8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87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D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03738" y="2102556"/>
            <a:ext cx="3365500" cy="4015669"/>
          </a:xfrm>
          <a:prstGeom prst="rect">
            <a:avLst/>
          </a:prstGeom>
          <a:solidFill>
            <a:srgbClr val="00AEC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7259638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1566333"/>
            <a:ext cx="7239000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83208"/>
            <a:ext cx="3319462" cy="536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secundario 12 – 18 pt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706264" y="2383208"/>
            <a:ext cx="2964536" cy="536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Subtítulo secundario 12 – 18 pt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445500" y="1566333"/>
            <a:ext cx="3206993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8460856" y="2383208"/>
            <a:ext cx="3206331" cy="3735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2924361"/>
            <a:ext cx="3319462" cy="3193863"/>
          </a:xfrm>
        </p:spPr>
        <p:txBody>
          <a:bodyPr/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4706264" y="2924361"/>
            <a:ext cx="2964536" cy="29861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buClr>
                <a:schemeClr val="bg1"/>
              </a:buCl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C6DD79E-37D9-B64E-9227-BF51B7E35F15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70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1" y="630000"/>
            <a:ext cx="5222412" cy="719843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2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1" y="630000"/>
            <a:ext cx="5222412" cy="719843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30238" y="1566333"/>
            <a:ext cx="5222174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411605" y="1566333"/>
            <a:ext cx="5222174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11605" y="2116667"/>
            <a:ext cx="5222174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30238" y="2116666"/>
            <a:ext cx="5222174" cy="40015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45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-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5199301" cy="719843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30001" y="1536335"/>
            <a:ext cx="5199300" cy="458189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411605" y="1566333"/>
            <a:ext cx="5222174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11605" y="2116667"/>
            <a:ext cx="5222174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90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990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0001" y="1536335"/>
            <a:ext cx="3458254" cy="458189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92706" y="611365"/>
            <a:ext cx="5409923" cy="71913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s-ES_tradnl" dirty="0">
                <a:solidFill>
                  <a:srgbClr val="FFFFFF"/>
                </a:solidFill>
              </a:rPr>
              <a:t>Título diapositiva 24 – 36 pt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92705" y="1566333"/>
            <a:ext cx="6847195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4792704" y="2116667"/>
            <a:ext cx="6847195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37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238" y="630238"/>
            <a:ext cx="3457575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792706" y="611365"/>
            <a:ext cx="5409923" cy="71913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rgbClr val="FFFFFF"/>
                </a:solidFill>
              </a:rPr>
              <a:t>Título diapositiva 24 – 36 pt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92705" y="1566333"/>
            <a:ext cx="6847195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rgbClr val="4EC3E0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238" y="1566333"/>
            <a:ext cx="3454288" cy="5362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792704" y="2116667"/>
            <a:ext cx="6847195" cy="40015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30238" y="2116667"/>
            <a:ext cx="3457575" cy="40015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9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172BF92-4108-0E4D-BDDE-16081B625908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6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8DDB-39D0-DB4E-AFEC-4350D3FF83CF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993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9221787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11022012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9000"/>
            <a:ext cx="11022012" cy="38818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245B32FF-F7A3-674B-92A5-0B48428111A4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10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4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9221787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6940063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8999"/>
            <a:ext cx="6940063" cy="3959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7874D4C-0385-0E49-BF54-2CDF107E89F5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458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3888" y="1536700"/>
            <a:ext cx="7253287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877175" y="1536700"/>
            <a:ext cx="3756025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664652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45471" y="2436824"/>
            <a:ext cx="664652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70B4ADAF-2B5E-DA44-9A11-3AAFE98CB6BE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439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403019" y="1536700"/>
            <a:ext cx="5230182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528901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9001"/>
            <a:ext cx="5289015" cy="336973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5902442B-9AF8-CC41-853E-D5D109688AC4}" type="datetime4">
              <a:rPr lang="es-CO" smtClean="0"/>
              <a:t>4 de julio de 2023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5475" y="5638800"/>
            <a:ext cx="5273141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734539"/>
            <a:ext cx="5268378" cy="383686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</p:spTree>
    <p:extLst>
      <p:ext uri="{BB962C8B-B14F-4D97-AF65-F5344CB8AC3E}">
        <p14:creationId xmlns:p14="http://schemas.microsoft.com/office/powerpoint/2010/main" val="18252586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Image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13731" y="1536700"/>
            <a:ext cx="7219470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1566333"/>
            <a:ext cx="35109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2159001"/>
            <a:ext cx="3510965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4BC0E7C-ECB6-8E4D-BAF5-1FC7566F5E8C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41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5359573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401851" y="1566333"/>
            <a:ext cx="5254266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" y="2159001"/>
            <a:ext cx="5359573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401852" y="2159001"/>
            <a:ext cx="5254266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A7F365E-E486-C64E-95A9-BF03016426C6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808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3888" y="1536700"/>
            <a:ext cx="110093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06630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45472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406629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14B96BFB-46FB-5942-8B36-3DC9AEF79343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573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3888" y="1536700"/>
            <a:ext cx="536416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0788" y="1536700"/>
            <a:ext cx="536416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590079" y="1836079"/>
            <a:ext cx="4812027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45472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590079" y="2436824"/>
            <a:ext cx="4812028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3EE2945-2441-1A41-A59E-84F85C51710B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619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00" y="630238"/>
            <a:ext cx="9221787" cy="719137"/>
          </a:xfrm>
        </p:spPr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453312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296772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1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453186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296772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8EAEBB3-6929-2F44-A261-DDB54C360FC2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079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23888" y="1536700"/>
            <a:ext cx="11036300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5472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7984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293230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45472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617984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293230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2C4D558-F012-E949-AE8F-71D4804F6EB0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2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-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00800" y="1558160"/>
            <a:ext cx="5257800" cy="46013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544638"/>
            <a:ext cx="5552993" cy="4614861"/>
          </a:xfrm>
        </p:spPr>
        <p:txBody>
          <a:bodyPr lIns="72000" tIns="0" rIns="0" bIns="0"/>
          <a:lstStyle>
            <a:lvl1pPr>
              <a:spcBef>
                <a:spcPts val="1000"/>
              </a:spcBef>
              <a:spcAft>
                <a:spcPts val="400"/>
              </a:spcAft>
              <a:defRPr sz="1800"/>
            </a:lvl1pPr>
            <a:lvl2pPr marL="0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  <a:p>
            <a:pPr lvl="0"/>
            <a:r>
              <a:rPr lang="es-ES_tradnl" dirty="0"/>
              <a:t>Título tema B 14 – 20pt</a:t>
            </a:r>
          </a:p>
          <a:p>
            <a:pPr lvl="1"/>
            <a:r>
              <a:rPr lang="es-ES_tradnl" dirty="0"/>
              <a:t>Texto tema B 12 - 18pt</a:t>
            </a:r>
          </a:p>
          <a:p>
            <a:pPr lvl="0"/>
            <a:r>
              <a:rPr lang="es-ES_tradnl" dirty="0"/>
              <a:t>Título tema C 14 – 20pt</a:t>
            </a:r>
          </a:p>
          <a:p>
            <a:pPr lvl="1"/>
            <a:r>
              <a:rPr lang="es-ES_tradnl" dirty="0"/>
              <a:t>Texto tema C 12 - 18pt</a:t>
            </a:r>
          </a:p>
          <a:p>
            <a:pPr lvl="0"/>
            <a:r>
              <a:rPr lang="es-ES_tradnl" dirty="0"/>
              <a:t>Título tema D 14 – 20pt</a:t>
            </a:r>
          </a:p>
          <a:p>
            <a:pPr lvl="1"/>
            <a:r>
              <a:rPr lang="es-ES_tradnl" dirty="0"/>
              <a:t>Texto tema D 12 - 18pt</a:t>
            </a:r>
          </a:p>
          <a:p>
            <a:pPr lvl="0"/>
            <a:r>
              <a:rPr lang="es-ES_tradnl" dirty="0"/>
              <a:t>Título tema E 14 – 20pt</a:t>
            </a:r>
          </a:p>
          <a:p>
            <a:pPr lvl="1"/>
            <a:r>
              <a:rPr lang="es-ES_tradnl" dirty="0"/>
              <a:t>Texto tema E 12 - 18pt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12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8D213C-F832-284B-B90B-DE6EACFEA5BD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13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830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39113" y="1536700"/>
            <a:ext cx="3502025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38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74913" y="1836079"/>
            <a:ext cx="3019865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7984" y="1836079"/>
            <a:ext cx="3024911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433141" y="1836079"/>
            <a:ext cx="3024911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74913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17984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433141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B9CF912-6D37-1E4B-9247-2F8D0E1A4C47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79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0239" y="1566333"/>
            <a:ext cx="334921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528996" y="1566333"/>
            <a:ext cx="3232340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30239" y="2159001"/>
            <a:ext cx="334921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28996" y="2159001"/>
            <a:ext cx="3232340" cy="395922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F3D54CA-C86A-E842-9BD1-2DD9458CCF56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49986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30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3888" y="1536700"/>
            <a:ext cx="35036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74913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3031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74913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23031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EE2AB183-33E0-1A4F-AFE5-D9453FDDB357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710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 - Image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3888" y="1536700"/>
            <a:ext cx="7554912" cy="4581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79168" y="1536700"/>
            <a:ext cx="3454032" cy="4581525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74913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3031" y="1834668"/>
            <a:ext cx="3019864" cy="592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Subtítulo diapositiva 14 – 20 pt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874913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23031" y="2436824"/>
            <a:ext cx="3019865" cy="3424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0B3D8F2-E57A-C847-B454-DE6355F0D663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018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65D31D4C-E4FE-B048-837F-24886A3BC1A0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717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1028362" cy="4572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B65B3E8B-8541-704F-8CD5-F8FFA3B1FCE0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258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1028362" cy="21209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0238" y="4013200"/>
            <a:ext cx="11028362" cy="21209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10B430F5-04DD-004B-A6BE-215ACC81F4BD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404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5211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434138" y="1549400"/>
            <a:ext cx="5211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0810B399-3223-3647-8571-22E3815C2E1D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480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434138" y="15494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0238" y="40005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34138" y="4000500"/>
            <a:ext cx="5211762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893DDFC2-6749-284B-9D3A-FDDE0FB3912E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499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3433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402138" y="1549400"/>
            <a:ext cx="3433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12138" y="1549400"/>
            <a:ext cx="3433762" cy="4584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AA2DDF1D-B62B-8245-9A41-45D4E1AE96F9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0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-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992188" y="1546225"/>
            <a:ext cx="0" cy="4452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920750" y="1870075"/>
            <a:ext cx="142875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920750" y="5535613"/>
            <a:ext cx="142875" cy="1444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920750" y="4616450"/>
            <a:ext cx="142875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920750" y="3705225"/>
            <a:ext cx="142875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920750" y="2789238"/>
            <a:ext cx="142875" cy="1428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00800" y="1558160"/>
            <a:ext cx="5257800" cy="46013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EB29320-04AE-434E-824A-647BCC18C52F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261856" y="1775496"/>
            <a:ext cx="4900736" cy="4397525"/>
          </a:xfrm>
        </p:spPr>
        <p:txBody>
          <a:bodyPr lIns="0" tIns="0" rIns="0" bIns="0"/>
          <a:lstStyle>
            <a:lvl1pPr>
              <a:spcBef>
                <a:spcPts val="2500"/>
              </a:spcBef>
              <a:spcAft>
                <a:spcPts val="400"/>
              </a:spcAft>
              <a:defRPr sz="1800"/>
            </a:lvl1pPr>
            <a:lvl2pPr marL="0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  <a:p>
            <a:pPr lvl="0"/>
            <a:r>
              <a:rPr lang="es-ES_tradnl" dirty="0"/>
              <a:t>Título tema B 14 – 20pt</a:t>
            </a:r>
          </a:p>
          <a:p>
            <a:pPr lvl="1"/>
            <a:r>
              <a:rPr lang="es-ES_tradnl" dirty="0"/>
              <a:t>Texto tema B 12 - 18pt</a:t>
            </a:r>
          </a:p>
          <a:p>
            <a:pPr lvl="0"/>
            <a:r>
              <a:rPr lang="es-ES_tradnl" dirty="0"/>
              <a:t>Título tema C 14 – 20pt</a:t>
            </a:r>
          </a:p>
          <a:p>
            <a:pPr lvl="1"/>
            <a:r>
              <a:rPr lang="es-ES_tradnl" dirty="0"/>
              <a:t>Texto tema C 12 - 18pt</a:t>
            </a:r>
          </a:p>
          <a:p>
            <a:pPr lvl="0"/>
            <a:r>
              <a:rPr lang="es-ES_tradnl" dirty="0"/>
              <a:t>Título tema D 14 – 20pt</a:t>
            </a:r>
          </a:p>
          <a:p>
            <a:pPr lvl="1"/>
            <a:r>
              <a:rPr lang="es-ES_tradnl" dirty="0"/>
              <a:t>Texto tema D 12 - 18pt</a:t>
            </a:r>
          </a:p>
          <a:p>
            <a:pPr lvl="0"/>
            <a:r>
              <a:rPr lang="es-ES_tradnl" dirty="0"/>
              <a:t>Título tema E 14 – 20pt</a:t>
            </a:r>
          </a:p>
          <a:p>
            <a:pPr lvl="1"/>
            <a:r>
              <a:rPr lang="es-ES_tradnl" dirty="0"/>
              <a:t>Texto tema E 12 - 18pt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23179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para el gráfico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402138" y="1549400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12138" y="1549400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0238" y="3952631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2138" y="3952631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212138" y="3952631"/>
            <a:ext cx="3433762" cy="218244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AFCA8CC2-3E05-FA43-8152-16D5AFA441DA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566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7A1E41DC-87A0-D643-9A15-A05A335C201C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2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25475" y="5243513"/>
            <a:ext cx="3349625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3344861" cy="334792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6438" y="2463800"/>
            <a:ext cx="7142162" cy="24336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16438" y="1549400"/>
            <a:ext cx="7142162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5350853"/>
            <a:ext cx="3344862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AE57178C-7C14-1F4A-B12B-D1A92ED3BBF3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283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865438" y="5457825"/>
            <a:ext cx="6618721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1833561" cy="183523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30239" y="3898900"/>
            <a:ext cx="1833561" cy="183523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865438" y="4308232"/>
            <a:ext cx="6875462" cy="1149594"/>
          </a:xfrm>
        </p:spPr>
        <p:txBody>
          <a:bodyPr/>
          <a:lstStyle>
            <a:lvl1pPr>
              <a:defRPr/>
            </a:lvl1pPr>
            <a:lvl4pPr marL="528637" marR="0" indent="0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None/>
              <a:tabLst/>
              <a:defRPr/>
            </a:lvl4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marL="758825" marR="0" lvl="3" indent="-230188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tabLst/>
              <a:defRPr/>
            </a:pPr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865438" y="3898900"/>
            <a:ext cx="6875462" cy="409331"/>
          </a:xfrm>
        </p:spPr>
        <p:txBody>
          <a:bodyPr/>
          <a:lstStyle>
            <a:lvl1pPr marL="0" indent="0">
              <a:defRPr sz="1400" b="1" baseline="0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 - Cargo o título 12 – 18 pt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65438" y="5516440"/>
            <a:ext cx="6870119" cy="217698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2865438" y="5457825"/>
            <a:ext cx="6875462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2865438" y="3108325"/>
            <a:ext cx="6618721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865438" y="1958732"/>
            <a:ext cx="6875462" cy="1149594"/>
          </a:xfrm>
        </p:spPr>
        <p:txBody>
          <a:bodyPr/>
          <a:lstStyle>
            <a:lvl1pPr>
              <a:defRPr/>
            </a:lvl1pPr>
            <a:lvl4pPr marL="528637" marR="0" indent="0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None/>
              <a:tabLst/>
              <a:defRPr/>
            </a:lvl4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marL="758825" marR="0" lvl="3" indent="-230188" algn="l" defTabSz="608013" rtl="0" eaLnBrk="0" fontAlgn="base" latinLnBrk="0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tabLst/>
              <a:defRPr/>
            </a:pPr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865438" y="1549400"/>
            <a:ext cx="6875462" cy="409331"/>
          </a:xfrm>
        </p:spPr>
        <p:txBody>
          <a:bodyPr/>
          <a:lstStyle>
            <a:lvl1pPr marL="0" indent="0">
              <a:defRPr sz="1400" b="1" baseline="0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 - Cargo o título 12 – 18 pt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865438" y="3166940"/>
            <a:ext cx="6870119" cy="217698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2865438" y="3108325"/>
            <a:ext cx="6875462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3446B846-BDAF-9446-BA43-740782EC2C41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001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25475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000" y="3650028"/>
            <a:ext cx="1870313" cy="629872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845594" y="2463800"/>
            <a:ext cx="3016179" cy="1816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845594" y="1549400"/>
            <a:ext cx="3016179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6409091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13854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413616" y="3650028"/>
            <a:ext cx="1870313" cy="629872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629210" y="2463800"/>
            <a:ext cx="3016179" cy="1816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629210" y="1549400"/>
            <a:ext cx="3016179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5EDCD4D-78F5-0C41-B2C3-E870A4ECDF47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561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363533" y="2690569"/>
            <a:ext cx="160178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579562" cy="1580979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9237" y="2767379"/>
            <a:ext cx="1576083" cy="362999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3283927"/>
            <a:ext cx="3335320" cy="194261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375937" y="1549400"/>
            <a:ext cx="1589383" cy="1019908"/>
          </a:xfrm>
        </p:spPr>
        <p:txBody>
          <a:bodyPr/>
          <a:lstStyle>
            <a:lvl1pPr marL="0" indent="0">
              <a:spcBef>
                <a:spcPts val="0"/>
              </a:spcBef>
              <a:defRPr sz="1400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6203495" y="2690569"/>
            <a:ext cx="160178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470200" y="1549400"/>
            <a:ext cx="1579562" cy="1580979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229199" y="2767379"/>
            <a:ext cx="1576083" cy="362999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469962" y="3283927"/>
            <a:ext cx="3335320" cy="19426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215899" y="1549400"/>
            <a:ext cx="1589383" cy="1019908"/>
          </a:xfrm>
        </p:spPr>
        <p:txBody>
          <a:bodyPr/>
          <a:lstStyle>
            <a:lvl1pPr marL="0" indent="0">
              <a:spcBef>
                <a:spcPts val="0"/>
              </a:spcBef>
              <a:defRPr sz="1400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10041183" y="2690569"/>
            <a:ext cx="1601787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307888" y="1549400"/>
            <a:ext cx="1579562" cy="1580979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1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10066887" y="2767379"/>
            <a:ext cx="1576083" cy="362999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8307650" y="3283927"/>
            <a:ext cx="3335320" cy="19426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053587" y="1549400"/>
            <a:ext cx="1589383" cy="1019908"/>
          </a:xfrm>
        </p:spPr>
        <p:txBody>
          <a:bodyPr/>
          <a:lstStyle>
            <a:lvl1pPr marL="0" indent="0">
              <a:spcBef>
                <a:spcPts val="0"/>
              </a:spcBef>
              <a:defRPr sz="1400" b="1">
                <a:solidFill>
                  <a:schemeClr val="accent3"/>
                </a:solidFill>
              </a:defRPr>
            </a:lvl1pPr>
            <a:lvl2pPr marL="0" indent="0">
              <a:spcBef>
                <a:spcPts val="0"/>
              </a:spcBef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CB45B4EE-2455-C84D-A36F-73CD7A854EEB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23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25475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8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367" y="2463800"/>
            <a:ext cx="3113637" cy="2768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738367" y="1549400"/>
            <a:ext cx="3113637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3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0238" y="3719392"/>
            <a:ext cx="1870075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6418861" y="3567113"/>
            <a:ext cx="1874838" cy="0"/>
          </a:xfrm>
          <a:prstGeom prst="line">
            <a:avLst/>
          </a:prstGeom>
          <a:ln w="19050">
            <a:solidFill>
              <a:srgbClr val="00A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3624" y="1549400"/>
            <a:ext cx="1869560" cy="187123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531753" y="2463800"/>
            <a:ext cx="3113637" cy="2768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531753" y="1549400"/>
            <a:ext cx="3113637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4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23624" y="3719392"/>
            <a:ext cx="1870075" cy="383686"/>
          </a:xfrm>
        </p:spPr>
        <p:txBody>
          <a:bodyPr/>
          <a:lstStyle>
            <a:lvl1pPr>
              <a:defRPr sz="900">
                <a:solidFill>
                  <a:srgbClr val="656867"/>
                </a:solidFill>
              </a:defRPr>
            </a:lvl1pPr>
          </a:lstStyle>
          <a:p>
            <a:pPr lvl="0"/>
            <a:r>
              <a:rPr lang="es-ES_tradnl" dirty="0"/>
              <a:t>Pie de página 9 pt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1DB60DE-7B52-224D-81BE-CD498754110C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911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biografía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2286000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000" y="1549400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74907" y="2286000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474907" y="1549400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4601" y="2286000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304601" y="1549400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30000" y="4630615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30000" y="3894015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474907" y="4630615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474907" y="3894015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304601" y="4630615"/>
            <a:ext cx="3345100" cy="109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_tradnl" dirty="0"/>
              <a:t>Texto biografía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304601" y="3894015"/>
            <a:ext cx="3345100" cy="736600"/>
          </a:xfr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14 – 20 pt</a:t>
            </a:r>
          </a:p>
          <a:p>
            <a:pPr lvl="1"/>
            <a:r>
              <a:rPr lang="es-ES_tradnl" dirty="0"/>
              <a:t>Cargo o título 12 – 18 pt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DEAF9383-AA33-8F40-A73A-CCE13205CEA8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535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5221D419-13D9-1148-9EE8-84CE63A38FED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854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4800" y="15494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0239" y="38735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434139" y="15494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4139" y="3873500"/>
            <a:ext cx="2013259" cy="20151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647956" y="15494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844800" y="38735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647956" y="3873500"/>
            <a:ext cx="30099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A79190F-FC26-024D-8C87-1763D10600BC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a-Grafico-Texto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46250" y="1546225"/>
            <a:ext cx="0" cy="445293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674813" y="1870075"/>
            <a:ext cx="144462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674813" y="5535613"/>
            <a:ext cx="144462" cy="1444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674813" y="4616450"/>
            <a:ext cx="144462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1674813" y="3705225"/>
            <a:ext cx="144462" cy="1444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674813" y="2789238"/>
            <a:ext cx="144462" cy="1428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00800" y="1558160"/>
            <a:ext cx="5257800" cy="46013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Title Placeholder 35"/>
          <p:cNvSpPr>
            <a:spLocks noGrp="1"/>
          </p:cNvSpPr>
          <p:nvPr>
            <p:ph type="title" hasCustomPrompt="1"/>
          </p:nvPr>
        </p:nvSpPr>
        <p:spPr>
          <a:xfrm>
            <a:off x="609600" y="636324"/>
            <a:ext cx="9136465" cy="90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09718" y="1789468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9718" y="2706646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09718" y="3623823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09718" y="4541001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709718" y="5458178"/>
            <a:ext cx="856663" cy="267757"/>
          </a:xfrm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000 min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EC287CD-A285-4F40-BEFE-82F90D0D45EC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128488" y="1789467"/>
            <a:ext cx="4034104" cy="4383553"/>
          </a:xfrm>
        </p:spPr>
        <p:txBody>
          <a:bodyPr lIns="0" tIns="0" rIns="0" bIns="0"/>
          <a:lstStyle>
            <a:lvl1pPr>
              <a:spcBef>
                <a:spcPts val="2400"/>
              </a:spcBef>
              <a:spcAft>
                <a:spcPts val="400"/>
              </a:spcAft>
              <a:defRPr sz="1800"/>
            </a:lvl1pPr>
            <a:lvl2pPr marL="0"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ES_tradnl" dirty="0"/>
              <a:t>Título tema A 14 – 20pt</a:t>
            </a:r>
          </a:p>
          <a:p>
            <a:pPr lvl="1"/>
            <a:r>
              <a:rPr lang="es-ES_tradnl" dirty="0"/>
              <a:t>Texto tema A 12 - 18pt</a:t>
            </a:r>
          </a:p>
          <a:p>
            <a:pPr lvl="0"/>
            <a:r>
              <a:rPr lang="es-ES_tradnl" dirty="0"/>
              <a:t>Título tema B 14 – 20pt</a:t>
            </a:r>
          </a:p>
          <a:p>
            <a:pPr lvl="1"/>
            <a:r>
              <a:rPr lang="es-ES_tradnl" dirty="0"/>
              <a:t>Texto tema B 12 - 18pt</a:t>
            </a:r>
          </a:p>
          <a:p>
            <a:pPr lvl="0"/>
            <a:r>
              <a:rPr lang="es-ES_tradnl" dirty="0"/>
              <a:t>Título tema C 14 – 20pt</a:t>
            </a:r>
          </a:p>
          <a:p>
            <a:pPr lvl="1"/>
            <a:r>
              <a:rPr lang="es-ES_tradnl" dirty="0"/>
              <a:t>Texto tema C 12 - 18pt</a:t>
            </a:r>
          </a:p>
          <a:p>
            <a:pPr lvl="0"/>
            <a:r>
              <a:rPr lang="es-ES_tradnl" dirty="0"/>
              <a:t>Título tema D 14 – 20pt</a:t>
            </a:r>
          </a:p>
          <a:p>
            <a:pPr lvl="1"/>
            <a:r>
              <a:rPr lang="es-ES_tradnl" dirty="0"/>
              <a:t>Texto tema D 12 - 18pt</a:t>
            </a:r>
          </a:p>
          <a:p>
            <a:pPr lvl="0"/>
            <a:r>
              <a:rPr lang="es-ES_tradnl" dirty="0"/>
              <a:t>Título tema E 14 – 20pt</a:t>
            </a:r>
          </a:p>
          <a:p>
            <a:pPr lvl="1"/>
            <a:r>
              <a:rPr lang="es-ES_tradnl" dirty="0"/>
              <a:t>Texto tema E 12 - 18pt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352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0239" y="15494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0239" y="31496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30239" y="47625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4139" y="15494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34139" y="31496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434139" y="4762500"/>
            <a:ext cx="1363661" cy="13649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80465" y="15494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180465" y="31496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180465" y="47625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964082" y="15494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4082" y="31496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964082" y="4762500"/>
            <a:ext cx="3691077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62D793BB-A3B1-A542-8F27-D8E5FF92CEED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537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549400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3617" y="1549400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000" y="4118707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3617" y="4118707"/>
            <a:ext cx="5237400" cy="201453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8A1DB5AE-CB9E-F849-BE41-C7B8F6DB4E38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99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Contacto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0000" y="1549400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0000" y="3161323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0000" y="4773246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23386" y="1549400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423386" y="3161323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3386" y="4773246"/>
            <a:ext cx="5237400" cy="1364908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>
                <a:solidFill>
                  <a:srgbClr val="00AEC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Nombre </a:t>
            </a:r>
          </a:p>
          <a:p>
            <a:pPr lvl="1"/>
            <a:r>
              <a:rPr lang="es-ES_tradnl" dirty="0"/>
              <a:t>Cargo</a:t>
            </a:r>
          </a:p>
          <a:p>
            <a:pPr lvl="2"/>
            <a:r>
              <a:rPr lang="es-ES_tradnl" dirty="0"/>
              <a:t>Datos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470058A7-5294-1D4B-AC39-B469332C391A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760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Logos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58081" y="2464151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273589" y="2464151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489098" y="2464151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76873D7B-F3F6-FD4C-81F4-625CD6B2C3E5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802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Logos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2713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9594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66475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63355" y="1538850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72713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69594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266475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463355" y="3683739"/>
            <a:ext cx="1848910" cy="18506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B889385B-2535-494C-81D0-1C67B131ED3C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1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Logos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53270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53270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53270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2569787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2569787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2569787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486304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4486304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4486304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402821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402821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6402821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8319338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8319338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8319338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0235853" y="1538851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10235853" y="3098869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0235853" y="4657407"/>
            <a:ext cx="1388784" cy="128337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26CAB1F5-2691-CE43-882A-9C569EA6B4D9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785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privac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Aviso de privacidad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30238" y="1536700"/>
            <a:ext cx="11022012" cy="4581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_tradnl" dirty="0"/>
              <a:t>Texto aviso privacidad 9 – 14 pt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964D8F86-C56B-5942-9C6D-C146FC1576C4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28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286500" y="1536700"/>
            <a:ext cx="5372100" cy="4584700"/>
          </a:xfrm>
        </p:spPr>
        <p:txBody>
          <a:bodyPr rtlCol="0">
            <a:norm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56338" y="3457575"/>
            <a:ext cx="4558625" cy="1749425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_tradnl" dirty="0"/>
              <a:t>AUTOR 18 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55700" y="2580782"/>
            <a:ext cx="4559300" cy="876793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dirty="0"/>
              <a:t>Cita 24 - 26 pt</a:t>
            </a:r>
          </a:p>
        </p:txBody>
      </p:sp>
    </p:spTree>
    <p:extLst>
      <p:ext uri="{BB962C8B-B14F-4D97-AF65-F5344CB8AC3E}">
        <p14:creationId xmlns:p14="http://schemas.microsoft.com/office/powerpoint/2010/main" val="1798779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0238" y="1562100"/>
            <a:ext cx="5224462" cy="25781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1438" y="1562100"/>
            <a:ext cx="5224462" cy="25781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0238" y="4279900"/>
            <a:ext cx="5224462" cy="16764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1438" y="4279900"/>
            <a:ext cx="5224462" cy="1676400"/>
          </a:xfrm>
          <a:prstGeom prst="rect">
            <a:avLst/>
          </a:prstGeom>
          <a:noFill/>
          <a:ln w="28575" cmpd="sng">
            <a:solidFill>
              <a:srgbClr val="0033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resumen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97496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97496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720191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720191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97496" y="5163038"/>
            <a:ext cx="4614304" cy="571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97496" y="4451838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720191" y="5163038"/>
            <a:ext cx="4614304" cy="5715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720191" y="4451838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b="1" baseline="0">
                <a:solidFill>
                  <a:srgbClr val="656867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3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85521D0A-E8BF-DC4F-ADA6-BE9ED55AB7F0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45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0238" y="1562100"/>
            <a:ext cx="5224462" cy="25781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1438" y="1562100"/>
            <a:ext cx="5224462" cy="25781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0238" y="4279900"/>
            <a:ext cx="5224462" cy="16764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1438" y="4279900"/>
            <a:ext cx="5224462" cy="1676400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>
              <a:ln>
                <a:solidFill>
                  <a:srgbClr val="0033A0"/>
                </a:solidFill>
              </a:ln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30000" y="630000"/>
            <a:ext cx="9110900" cy="719843"/>
          </a:xfrm>
        </p:spPr>
        <p:txBody>
          <a:bodyPr/>
          <a:lstStyle/>
          <a:p>
            <a:r>
              <a:rPr lang="es-ES_tradnl" dirty="0"/>
              <a:t>Título resumen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97496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97496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720191" y="2476500"/>
            <a:ext cx="4614304" cy="14732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720191" y="1765300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97496" y="5172807"/>
            <a:ext cx="4614304" cy="55196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97496" y="4461607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720191" y="5172807"/>
            <a:ext cx="4614304" cy="55196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s-ES_tradnl" dirty="0"/>
              <a:t>Texto resumen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720191" y="4461607"/>
            <a:ext cx="4614304" cy="698500"/>
          </a:xfrm>
          <a:prstGeom prst="rect">
            <a:avLst/>
          </a:prstGeom>
        </p:spPr>
        <p:txBody>
          <a:bodyPr/>
          <a:lstStyle>
            <a:lvl1pPr marL="0" indent="0">
              <a:defRPr sz="1400" b="1">
                <a:solidFill>
                  <a:schemeClr val="bg2"/>
                </a:solidFill>
              </a:defRPr>
            </a:lvl1pPr>
            <a:lvl2pPr marL="0" indent="0">
              <a:buNone/>
              <a:defRPr b="1" baseline="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s-ES_tradnl" dirty="0"/>
              <a:t>Subtítulo 14 – 20 pt</a:t>
            </a:r>
          </a:p>
          <a:p>
            <a:pPr lvl="1"/>
            <a:r>
              <a:rPr lang="es-ES_tradnl" dirty="0"/>
              <a:t>Subtítulo secundario 12 – 18 pt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DFE338D7-1169-E049-BDD1-122DCD06E313}" type="datetime4">
              <a:rPr lang="es-CO" smtClean="0"/>
              <a:t>4 de julio de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60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6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9" Type="http://schemas.openxmlformats.org/officeDocument/2006/relationships/image" Target="../media/image6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image" Target="../media/image6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6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7.png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10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6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1055688" y="3841750"/>
            <a:ext cx="4257675" cy="1511300"/>
          </a:xfrm>
          <a:prstGeom prst="rect">
            <a:avLst/>
          </a:prstGeom>
        </p:spPr>
        <p:txBody>
          <a:bodyPr anchor="b"/>
          <a:lstStyle>
            <a:lvl1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F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885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7706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6560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5413" algn="l" defTabSz="608853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rgbClr val="0033A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s-ES_tradnl"/>
              <a:t>Click to edit Master title style</a:t>
            </a:r>
            <a:endParaRPr lang="en-US" dirty="0"/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055688" y="5432425"/>
            <a:ext cx="4257675" cy="377825"/>
          </a:xfrm>
          <a:prstGeom prst="rect">
            <a:avLst/>
          </a:prstGeom>
        </p:spPr>
        <p:txBody>
          <a:bodyPr/>
          <a:lstStyle>
            <a:lvl1pPr marL="0" indent="0" algn="l" defTabSz="608853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08853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E3E829"/>
              </a:buClr>
              <a:buSzPct val="120000"/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1217706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33A0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826560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Font typeface="Lucida Grande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2435413" indent="0" algn="ctr" defTabSz="608853" rtl="0" eaLnBrk="1" fontAlgn="base" hangingPunct="1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3119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1973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0826" indent="0" algn="ctr" defTabSz="608853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pic>
        <p:nvPicPr>
          <p:cNvPr id="5" name="Picture 37" descr="logotipo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088" y="573088"/>
            <a:ext cx="20288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328" r:id="rId1"/>
    <p:sldLayoutId id="2147494330" r:id="rId2"/>
    <p:sldLayoutId id="2147494331" r:id="rId3"/>
    <p:sldLayoutId id="2147494332" r:id="rId4"/>
    <p:sldLayoutId id="2147494333" r:id="rId5"/>
  </p:sldLayoutIdLst>
  <p:hf hdr="0"/>
  <p:txStyles>
    <p:titleStyle>
      <a:lvl1pPr algn="l" defTabSz="608013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5613" indent="-455613" algn="l" defTabSz="608013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rgbClr val="E3E829"/>
        </a:buClr>
        <a:buSzPct val="120000"/>
        <a:buFont typeface="Arial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23838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rgbClr val="0033A0"/>
        </a:buClr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303213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Font typeface="Lucida Grande" charset="0"/>
        <a:buChar char="‣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85838" indent="-225425" algn="l" defTabSz="608013" rtl="0" eaLnBrk="1" fontAlgn="base" hangingPunct="1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34869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405313" y="0"/>
            <a:ext cx="77835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6804" name="Title Placeholder 1"/>
          <p:cNvSpPr>
            <a:spLocks noGrp="1"/>
          </p:cNvSpPr>
          <p:nvPr>
            <p:ph type="title"/>
          </p:nvPr>
        </p:nvSpPr>
        <p:spPr bwMode="auto">
          <a:xfrm>
            <a:off x="630238" y="630238"/>
            <a:ext cx="34575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680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347821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0" descr="logotipo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3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4" r:id="rId1"/>
    <p:sldLayoutId id="2147494519" r:id="rId2"/>
    <p:sldLayoutId id="2147494520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98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1104265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32438" y="6346825"/>
            <a:ext cx="182046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581164CD-394A-EB49-AE3D-F11437847881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40" descr="logotipoD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2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22" r:id="rId1"/>
    <p:sldLayoutId id="2147494523" r:id="rId2"/>
    <p:sldLayoutId id="2147494524" r:id="rId3"/>
    <p:sldLayoutId id="2147494525" r:id="rId4"/>
    <p:sldLayoutId id="2147494526" r:id="rId5"/>
    <p:sldLayoutId id="2147494527" r:id="rId6"/>
    <p:sldLayoutId id="2147494528" r:id="rId7"/>
    <p:sldLayoutId id="2147494529" r:id="rId8"/>
    <p:sldLayoutId id="2147494530" r:id="rId9"/>
    <p:sldLayoutId id="2147494531" r:id="rId10"/>
    <p:sldLayoutId id="2147494532" r:id="rId11"/>
    <p:sldLayoutId id="2147494533" r:id="rId12"/>
    <p:sldLayoutId id="2147494534" r:id="rId13"/>
    <p:sldLayoutId id="2147494535" r:id="rId14"/>
    <p:sldLayoutId id="2147494536" r:id="rId15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F2F2F2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BF43DE2E-FE27-FF4A-9DE6-072A46C2FA9D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3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6" r:id="rId1"/>
    <p:sldLayoutId id="2147494442" r:id="rId2"/>
    <p:sldLayoutId id="2147494443" r:id="rId3"/>
    <p:sldLayoutId id="2147494444" r:id="rId4"/>
    <p:sldLayoutId id="2147494445" r:id="rId5"/>
    <p:sldLayoutId id="2147494446" r:id="rId6"/>
    <p:sldLayoutId id="2147494490" r:id="rId7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455613" indent="-455613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biografía 24 – 36 pt</a:t>
            </a:r>
            <a:br>
              <a:rPr lang="es-ES_tradnl" dirty="0"/>
            </a:br>
            <a:r>
              <a:rPr lang="es-ES_tradnl" dirty="0"/>
              <a:t/>
            </a:r>
            <a:br>
              <a:rPr lang="es-ES_tradnl" dirty="0"/>
            </a:br>
            <a:endParaRPr lang="en-US" dirty="0"/>
          </a:p>
        </p:txBody>
      </p:sp>
      <p:sp>
        <p:nvSpPr>
          <p:cNvPr id="81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910" y="1547813"/>
            <a:ext cx="11012612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58C13456-4107-F94A-B7C1-CFD6E264FD1A}" type="datetime4">
              <a:rPr lang="es-CO" smtClean="0"/>
              <a:t>4 de julio de 2023</a:t>
            </a:fld>
            <a:endParaRPr lang="en-US" dirty="0"/>
          </a:p>
        </p:txBody>
      </p:sp>
      <p:pic>
        <p:nvPicPr>
          <p:cNvPr id="10" name="Picture 4" descr="logotipoC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61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7" r:id="rId1"/>
    <p:sldLayoutId id="2147494470" r:id="rId2"/>
    <p:sldLayoutId id="2147494471" r:id="rId3"/>
    <p:sldLayoutId id="2147494472" r:id="rId4"/>
    <p:sldLayoutId id="2147494473" r:id="rId5"/>
    <p:sldLayoutId id="2147494491" r:id="rId6"/>
    <p:sldLayoutId id="2147494474" r:id="rId7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910" y="1547813"/>
            <a:ext cx="11012612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6825"/>
            <a:ext cx="1871778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7023F3DC-34AE-9A48-83E3-C224D360042A}" type="datetime4">
              <a:rPr lang="es-CO" smtClean="0"/>
              <a:t>4 de julio de 2023</a:t>
            </a:fld>
            <a:endParaRPr lang="en-US" dirty="0"/>
          </a:p>
        </p:txBody>
      </p:sp>
      <p:pic>
        <p:nvPicPr>
          <p:cNvPr id="10" name="Picture 4" descr="logotipoC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37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8" r:id="rId1"/>
    <p:sldLayoutId id="2147494478" r:id="rId2"/>
    <p:sldLayoutId id="2147494479" r:id="rId3"/>
    <p:sldLayoutId id="2147494480" r:id="rId4"/>
    <p:sldLayoutId id="2147494481" r:id="rId5"/>
    <p:sldLayoutId id="2147494503" r:id="rId6"/>
    <p:sldLayoutId id="2147494504" r:id="rId7"/>
    <p:sldLayoutId id="2147494505" r:id="rId8"/>
    <p:sldLayoutId id="2147494482" r:id="rId9"/>
    <p:sldLayoutId id="2147494506" r:id="rId10"/>
    <p:sldLayoutId id="2147494488" r:id="rId11"/>
    <p:sldLayoutId id="2147494489" r:id="rId12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itle Placeholder 1"/>
          <p:cNvSpPr>
            <a:spLocks noGrp="1"/>
          </p:cNvSpPr>
          <p:nvPr>
            <p:ph type="title"/>
          </p:nvPr>
        </p:nvSpPr>
        <p:spPr bwMode="auto">
          <a:xfrm>
            <a:off x="1546225" y="2573338"/>
            <a:ext cx="50196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cortinilla 24 – 36 pt</a:t>
            </a:r>
            <a:endParaRPr lang="en-US" dirty="0"/>
          </a:p>
        </p:txBody>
      </p:sp>
      <p:sp>
        <p:nvSpPr>
          <p:cNvPr id="9626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46225" y="3305175"/>
            <a:ext cx="50196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6" name="Picture 4" descr="logotipoC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49" r:id="rId1"/>
    <p:sldLayoutId id="2147494370" r:id="rId2"/>
    <p:sldLayoutId id="2147494371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rgbClr val="00AEC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Placeholder 1"/>
          <p:cNvSpPr>
            <a:spLocks noGrp="1"/>
          </p:cNvSpPr>
          <p:nvPr>
            <p:ph type="title"/>
          </p:nvPr>
        </p:nvSpPr>
        <p:spPr bwMode="auto">
          <a:xfrm>
            <a:off x="1546225" y="2573338"/>
            <a:ext cx="50196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Titulo cortinilla 24 – 36 pt</a:t>
            </a:r>
            <a:endParaRPr lang="en-US" dirty="0"/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46225" y="3305175"/>
            <a:ext cx="50196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Subtítulo cortinilla 14 – 20 pt</a:t>
            </a:r>
          </a:p>
        </p:txBody>
      </p:sp>
      <p:pic>
        <p:nvPicPr>
          <p:cNvPr id="6" name="Picture 40" descr="logotipo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50" r:id="rId1"/>
    <p:sldLayoutId id="2147494372" r:id="rId2"/>
    <p:sldLayoutId id="2147494373" r:id="rId3"/>
    <p:sldLayoutId id="2147494374" r:id="rId4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00338"/>
            <a:ext cx="5105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10547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27200" y="3440113"/>
            <a:ext cx="5105400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pic>
        <p:nvPicPr>
          <p:cNvPr id="6" name="Picture 4" descr="logotipo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51" r:id="rId1"/>
    <p:sldLayoutId id="2147494376" r:id="rId2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rgbClr val="00AEC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Placeholder 1"/>
          <p:cNvSpPr>
            <a:spLocks noGrp="1"/>
          </p:cNvSpPr>
          <p:nvPr>
            <p:ph type="title"/>
          </p:nvPr>
        </p:nvSpPr>
        <p:spPr bwMode="auto">
          <a:xfrm>
            <a:off x="1727200" y="2700338"/>
            <a:ext cx="5105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Cierre 24 – 36 pt</a:t>
            </a:r>
            <a:endParaRPr lang="en-US" dirty="0"/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27200" y="3440113"/>
            <a:ext cx="5105400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</p:txBody>
      </p:sp>
      <p:pic>
        <p:nvPicPr>
          <p:cNvPr id="6" name="Picture 40" descr="logotipoD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552" r:id="rId1"/>
    <p:sldLayoutId id="2147494553" r:id="rId2"/>
    <p:sldLayoutId id="2147494378" r:id="rId3"/>
    <p:sldLayoutId id="2147494507" r:id="rId4"/>
    <p:sldLayoutId id="2147494508" r:id="rId5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600" b="1" kern="1200">
          <a:solidFill>
            <a:srgbClr val="4EC3E0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 dirty="0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239" y="1558161"/>
            <a:ext cx="10998730" cy="457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Tema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95" y="6346825"/>
            <a:ext cx="1948750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30A99A4B-92D6-4249-ABB0-98E3F5D57D89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37" name="Title Placeholder 35"/>
          <p:cNvSpPr>
            <a:spLocks noGrp="1"/>
          </p:cNvSpPr>
          <p:nvPr>
            <p:ph type="title"/>
          </p:nvPr>
        </p:nvSpPr>
        <p:spPr>
          <a:xfrm>
            <a:off x="624239" y="636323"/>
            <a:ext cx="9136465" cy="921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83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406" r:id="rId1"/>
    <p:sldLayoutId id="2147494538" r:id="rId2"/>
    <p:sldLayoutId id="2147494537" r:id="rId3"/>
    <p:sldLayoutId id="2147494402" r:id="rId4"/>
    <p:sldLayoutId id="2147494403" r:id="rId5"/>
    <p:sldLayoutId id="2147494404" r:id="rId6"/>
    <p:sldLayoutId id="2147494417" r:id="rId7"/>
    <p:sldLayoutId id="214749441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1" kern="1200">
          <a:solidFill>
            <a:schemeClr val="accent3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58161"/>
            <a:ext cx="11042400" cy="457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Tema A</a:t>
            </a:r>
          </a:p>
        </p:txBody>
      </p:sp>
      <p:sp>
        <p:nvSpPr>
          <p:cNvPr id="37" name="Title Placeholder 35"/>
          <p:cNvSpPr>
            <a:spLocks noGrp="1"/>
          </p:cNvSpPr>
          <p:nvPr>
            <p:ph type="title"/>
          </p:nvPr>
        </p:nvSpPr>
        <p:spPr>
          <a:xfrm>
            <a:off x="609601" y="636324"/>
            <a:ext cx="9151104" cy="921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Agenda o Índice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50000"/>
            <a:ext cx="1897436" cy="16947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84D2F39-6B9B-C243-A017-2A1C859F428E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0" descr="logotipo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9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409" r:id="rId1"/>
    <p:sldLayoutId id="2147494415" r:id="rId2"/>
    <p:sldLayoutId id="2147494419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1" kern="1200">
          <a:solidFill>
            <a:schemeClr val="bg2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600" b="1" kern="1200">
          <a:solidFill>
            <a:schemeClr val="accent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638910" y="630238"/>
            <a:ext cx="92217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br>
              <a:rPr lang="es-ES_tradnl" dirty="0"/>
            </a:br>
            <a:endParaRPr lang="en-US" dirty="0"/>
          </a:p>
        </p:txBody>
      </p:sp>
      <p:sp>
        <p:nvSpPr>
          <p:cNvPr id="81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910" y="1547813"/>
            <a:ext cx="11012612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781" y="6347415"/>
            <a:ext cx="1871778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63907CF4-3A1D-0240-A775-C82090A6CBC7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" descr="logotipoC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287" r:id="rId1"/>
    <p:sldLayoutId id="2147494288" r:id="rId2"/>
    <p:sldLayoutId id="2147494289" r:id="rId3"/>
    <p:sldLayoutId id="2147494334" r:id="rId4"/>
    <p:sldLayoutId id="2147494290" r:id="rId5"/>
    <p:sldLayoutId id="2147494335" r:id="rId6"/>
    <p:sldLayoutId id="2147494291" r:id="rId7"/>
    <p:sldLayoutId id="2147494292" r:id="rId8"/>
    <p:sldLayoutId id="2147494293" r:id="rId9"/>
    <p:sldLayoutId id="2147494336" r:id="rId10"/>
    <p:sldLayoutId id="2147494294" r:id="rId11"/>
    <p:sldLayoutId id="2147494337" r:id="rId12"/>
    <p:sldLayoutId id="2147494295" r:id="rId13"/>
    <p:sldLayoutId id="2147494296" r:id="rId14"/>
    <p:sldLayoutId id="2147494297" r:id="rId15"/>
    <p:sldLayoutId id="2147494338" r:id="rId16"/>
    <p:sldLayoutId id="2147494339" r:id="rId17"/>
    <p:sldLayoutId id="2147494341" r:id="rId18"/>
    <p:sldLayoutId id="2147494342" r:id="rId19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0"/>
            <a:ext cx="80391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4710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71501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471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71501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93952" y="6346825"/>
            <a:ext cx="1897436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773D3945-FDF9-D741-B21A-73BE40D720F5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4" descr="logotipoC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6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39" r:id="rId1"/>
    <p:sldLayoutId id="2147494493" r:id="rId2"/>
    <p:sldLayoutId id="2147494494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0"/>
            <a:ext cx="6172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52578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52578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12 - 18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37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0" r:id="rId1"/>
    <p:sldLayoutId id="2147494496" r:id="rId2"/>
    <p:sldLayoutId id="2147494497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chemeClr val="bg1">
              <a:lumMod val="95000"/>
            </a:schemeClr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0"/>
            <a:ext cx="428990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53251" name="Title Placeholder 1"/>
          <p:cNvSpPr>
            <a:spLocks noGrp="1"/>
          </p:cNvSpPr>
          <p:nvPr>
            <p:ph type="title"/>
          </p:nvPr>
        </p:nvSpPr>
        <p:spPr bwMode="auto">
          <a:xfrm>
            <a:off x="630238" y="630238"/>
            <a:ext cx="3346451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00200"/>
            <a:ext cx="3345887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" descr="logotipoC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429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89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1" r:id="rId1"/>
    <p:sldLayoutId id="2147494499" r:id="rId2"/>
    <p:sldLayoutId id="2147494500" r:id="rId3"/>
    <p:sldLayoutId id="2147494501" r:id="rId4"/>
    <p:sldLayoutId id="2147494502" r:id="rId5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F2F2F2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80000"/>
        <a:buFont typeface="Lucida Grande" charset="0"/>
        <a:buChar char="›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2pPr>
      <a:lvl3pPr marL="395287" indent="-171450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Arial"/>
        <a:buChar char="•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1"/>
        </a:buClr>
        <a:buSzPct val="140000"/>
        <a:buFont typeface="Wingdings" charset="0"/>
        <a:buChar char="§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bg2"/>
        </a:buClr>
        <a:buSzPct val="80000"/>
        <a:buFont typeface="Lucida Grande" charset="0"/>
        <a:buChar char="▲"/>
        <a:defRPr sz="1200" kern="1200">
          <a:solidFill>
            <a:srgbClr val="F2F2F2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8186738" y="0"/>
            <a:ext cx="40020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6758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30238"/>
            <a:ext cx="72596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6758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7259638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Texto diapositiva 12 – 18 pt</a:t>
            </a:r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270" y="6347415"/>
            <a:ext cx="9107434" cy="17464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 b="1">
                <a:solidFill>
                  <a:srgbClr val="656867"/>
                </a:solidFill>
              </a:defRPr>
            </a:lvl1pPr>
          </a:lstStyle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1123" y="6346825"/>
            <a:ext cx="1923094" cy="175828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ctr">
              <a:defRPr sz="1000">
                <a:solidFill>
                  <a:srgbClr val="656867"/>
                </a:solidFill>
              </a:defRPr>
            </a:lvl1pPr>
          </a:lstStyle>
          <a:p>
            <a:fld id="{EB9FCC20-4031-5749-8FCE-DA299333D4CF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rgbClr val="00AEC7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40" descr="logotipoD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66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2" r:id="rId1"/>
    <p:sldLayoutId id="2147494510" r:id="rId2"/>
    <p:sldLayoutId id="2147494511" r:id="rId3"/>
    <p:sldLayoutId id="2147494512" r:id="rId4"/>
    <p:sldLayoutId id="2147494513" r:id="rId5"/>
    <p:sldLayoutId id="2147494514" r:id="rId6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121400" y="0"/>
            <a:ext cx="60674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853">
              <a:defRPr/>
            </a:pPr>
            <a:endParaRPr lang="en-US"/>
          </a:p>
        </p:txBody>
      </p:sp>
      <p:sp>
        <p:nvSpPr>
          <p:cNvPr id="73732" name="Title Placeholder 1"/>
          <p:cNvSpPr>
            <a:spLocks noGrp="1"/>
          </p:cNvSpPr>
          <p:nvPr>
            <p:ph type="title"/>
          </p:nvPr>
        </p:nvSpPr>
        <p:spPr bwMode="auto">
          <a:xfrm>
            <a:off x="630238" y="630238"/>
            <a:ext cx="53482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Título diapositiva 24 – 36 pt</a:t>
            </a:r>
            <a:endParaRPr lang="en-US" dirty="0"/>
          </a:p>
        </p:txBody>
      </p:sp>
      <p:sp>
        <p:nvSpPr>
          <p:cNvPr id="737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547813"/>
            <a:ext cx="536892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62157" y="6347414"/>
            <a:ext cx="347443" cy="1746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CCBA4FA-5E5B-4F4D-B8F1-037A34F2DB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40" descr="logotipo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13" y="363538"/>
            <a:ext cx="1062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95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543" r:id="rId1"/>
    <p:sldLayoutId id="2147494516" r:id="rId2"/>
    <p:sldLayoutId id="2147494517" r:id="rId3"/>
  </p:sldLayoutIdLst>
  <p:hf hdr="0"/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0033A0"/>
          </a:solidFill>
          <a:latin typeface="+mj-lt"/>
          <a:ea typeface="ＭＳ Ｐゴシック" charset="0"/>
          <a:cs typeface="ＭＳ Ｐゴシック" charset="0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5pPr>
      <a:lvl6pPr marL="60885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6pPr>
      <a:lvl7pPr marL="1217706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7pPr>
      <a:lvl8pPr marL="1826560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8pPr>
      <a:lvl9pPr marL="2435413" algn="l" defTabSz="608853" rtl="0" eaLnBrk="1" fontAlgn="base" hangingPunct="1">
        <a:spcBef>
          <a:spcPct val="0"/>
        </a:spcBef>
        <a:spcAft>
          <a:spcPct val="0"/>
        </a:spcAft>
        <a:defRPr sz="2700">
          <a:solidFill>
            <a:srgbClr val="0033A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0" indent="0" algn="l" defTabSz="608013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676767"/>
          </a:solidFill>
          <a:latin typeface="+mn-lt"/>
          <a:ea typeface="ＭＳ Ｐゴシック" charset="0"/>
          <a:cs typeface="ＭＳ Ｐゴシック" charset="0"/>
        </a:defRPr>
      </a:lvl1pPr>
      <a:lvl2pPr marL="230188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80000"/>
        <a:buFont typeface="Lucida Grande" charset="0"/>
        <a:buChar char="›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2pPr>
      <a:lvl3pPr marL="4540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2"/>
        </a:buClr>
        <a:buSzPct val="120000"/>
        <a:buFont typeface="Lucida Grande" charset="0"/>
        <a:buChar char="•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3pPr>
      <a:lvl4pPr marL="758825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chemeClr val="accent1"/>
        </a:buClr>
        <a:buSzPct val="140000"/>
        <a:buFont typeface="Wingdings" charset="0"/>
        <a:buChar char="§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4pPr>
      <a:lvl5pPr marL="931863" indent="-230188" algn="l" defTabSz="608013" rtl="0" eaLnBrk="0" fontAlgn="base" hangingPunct="0">
        <a:lnSpc>
          <a:spcPct val="130000"/>
        </a:lnSpc>
        <a:spcBef>
          <a:spcPts val="300"/>
        </a:spcBef>
        <a:spcAft>
          <a:spcPct val="0"/>
        </a:spcAft>
        <a:buClr>
          <a:srgbClr val="00AEC7"/>
        </a:buClr>
        <a:buSzPct val="80000"/>
        <a:buFont typeface="Lucida Grande" charset="0"/>
        <a:buChar char="▲"/>
        <a:defRPr sz="1200" kern="1200">
          <a:solidFill>
            <a:srgbClr val="676767"/>
          </a:solidFill>
          <a:latin typeface="+mn-lt"/>
          <a:ea typeface="ＭＳ Ｐゴシック" charset="0"/>
          <a:cs typeface="+mn-cs"/>
        </a:defRPr>
      </a:lvl5pPr>
      <a:lvl6pPr marL="3044266" indent="0" algn="l" defTabSz="608853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546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399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253" indent="-304427" algn="l" defTabSz="60885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5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70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60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41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26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119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973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826" algn="l" defTabSz="60885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Modelos de Desenlaces </a:t>
            </a:r>
            <a:r>
              <a:rPr lang="es-ES" dirty="0" smtClean="0"/>
              <a:t>– cáncer de mama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Medellín, </a:t>
            </a:r>
            <a:r>
              <a:rPr lang="es-ES" dirty="0" smtClean="0"/>
              <a:t>4 de enero de 2023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86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5. MODELACION (posmenopausia)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092491"/>
            <a:ext cx="11022012" cy="633425"/>
          </a:xfrm>
        </p:spPr>
        <p:txBody>
          <a:bodyPr/>
          <a:lstStyle/>
          <a:p>
            <a:r>
              <a:rPr lang="es-MX" dirty="0" smtClean="0"/>
              <a:t>5.3. Resultados</a:t>
            </a:r>
            <a:endParaRPr lang="es-CO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653270" y="2489351"/>
            <a:ext cx="5093666" cy="234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lh3.googleusercontent.com/GX2Rn9IoMlsOtbzlER7KnL3XCYysWi3mwQOKkoaGnmXmklDYC0BZPkCeHkeoWXbz85Teyyx9z9wQWAGxqVgI-Jf--38uQropGxFU8oOf_VjmeA50cTyN2JN_XjhellUR_9dm0EZDyVmcL6AH3IYqpGjUlXf0OX1eH06_XVwlSi8NwmZFurkE8QZ0D77O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7" y="1725916"/>
            <a:ext cx="4470264" cy="39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92" y="2327059"/>
            <a:ext cx="44862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200C-BFF6-4C90-A7A7-D2B4A413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 dirty="0"/>
              <a:t>CONTENIDO</a:t>
            </a:r>
            <a:endParaRPr lang="es-CO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657DA-4CFD-43CF-8D09-0AF1D2385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476728"/>
            <a:ext cx="11022012" cy="273967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MX" sz="2800" dirty="0" smtClean="0"/>
              <a:t>Definición de variables</a:t>
            </a:r>
            <a:endParaRPr lang="es-MX" sz="2800" dirty="0"/>
          </a:p>
          <a:p>
            <a:pPr marL="342900" indent="-342900">
              <a:buAutoNum type="arabicPeriod"/>
            </a:pPr>
            <a:r>
              <a:rPr lang="es-CO" sz="2800" dirty="0" smtClean="0"/>
              <a:t>Modelación</a:t>
            </a:r>
            <a:endParaRPr lang="es-CO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23D74-B458-4001-AB4B-96475A74BF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3F927-CAFC-4EFC-AA4F-DFDCB9B635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 dirty="0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2079-97B0-4B9C-AF94-2D4F370920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1. </a:t>
            </a:r>
            <a:r>
              <a:rPr lang="es-MX" dirty="0"/>
              <a:t>DEFINICIÓN DE VARIABLES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1EC378-E634-4BE2-8EFB-0CF5F18EDBF7}"/>
              </a:ext>
            </a:extLst>
          </p:cNvPr>
          <p:cNvSpPr txBox="1">
            <a:spLocks/>
          </p:cNvSpPr>
          <p:nvPr/>
        </p:nvSpPr>
        <p:spPr bwMode="auto">
          <a:xfrm>
            <a:off x="2170280" y="4014381"/>
            <a:ext cx="11022012" cy="6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defRPr sz="1600" b="1" kern="1200" baseline="0">
                <a:solidFill>
                  <a:srgbClr val="00AEC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639" y="1629129"/>
            <a:ext cx="3356224" cy="4402703"/>
          </a:xfrm>
        </p:spPr>
        <p:txBody>
          <a:bodyPr/>
          <a:lstStyle/>
          <a:p>
            <a:r>
              <a:rPr lang="es-CO" sz="2400" dirty="0" smtClean="0">
                <a:solidFill>
                  <a:schemeClr val="tx1">
                    <a:lumMod val="50000"/>
                  </a:schemeClr>
                </a:solidFill>
              </a:rPr>
              <a:t>Originales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Edad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Raza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Sexo</a:t>
            </a:r>
          </a:p>
          <a:p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IMC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Edad_Menarca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Edad_Menopausia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Num_Embarazos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Num_Fam_Ant_CA_M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Num_Mam_Ant_CA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Ind_Terapia_Hormonal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Ind_BRC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7032" y="1590734"/>
            <a:ext cx="4365853" cy="4402703"/>
          </a:xfrm>
        </p:spPr>
        <p:txBody>
          <a:bodyPr/>
          <a:lstStyle/>
          <a:p>
            <a:endParaRPr lang="es-CO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Ind_Birads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 (3,4,5)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Ind_Biopsia_Mama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Valor_Prolactina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Valor_FSH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Valor_LH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Valor_Progesterona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Valor_Estrogeno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Ind_Ooforectomia_Bilateral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1. </a:t>
            </a:r>
            <a:r>
              <a:rPr lang="es-MX" dirty="0"/>
              <a:t>DEFINICIÓN DE VARIABLES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1EC378-E634-4BE2-8EFB-0CF5F18EDBF7}"/>
              </a:ext>
            </a:extLst>
          </p:cNvPr>
          <p:cNvSpPr txBox="1">
            <a:spLocks/>
          </p:cNvSpPr>
          <p:nvPr/>
        </p:nvSpPr>
        <p:spPr bwMode="auto">
          <a:xfrm>
            <a:off x="2170280" y="4014381"/>
            <a:ext cx="11022012" cy="6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defRPr sz="1600" b="1" kern="1200" baseline="0">
                <a:solidFill>
                  <a:srgbClr val="00AEC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638" y="1629129"/>
            <a:ext cx="4029993" cy="4402703"/>
          </a:xfrm>
        </p:spPr>
        <p:txBody>
          <a:bodyPr/>
          <a:lstStyle/>
          <a:p>
            <a:r>
              <a:rPr lang="es-CO" sz="2400" dirty="0" smtClean="0">
                <a:solidFill>
                  <a:schemeClr val="tx1">
                    <a:lumMod val="50000"/>
                  </a:schemeClr>
                </a:solidFill>
              </a:rPr>
              <a:t>Transformaciones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Rango_Etario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Edad_Log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Edad_Sqrt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Ind_Raza_Blanca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Ind_Sobrepeso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Ind_Obesidad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Ind_Bajo_Peso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Ind_Menarca_Temprana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 (9,10,11,12)</a:t>
            </a:r>
            <a:endParaRPr lang="es-CO" sz="2400" b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Ind_Menopausia_Tardia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Ind_Embarazo</a:t>
            </a:r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7032" y="1590734"/>
            <a:ext cx="4365853" cy="4402703"/>
          </a:xfrm>
        </p:spPr>
        <p:txBody>
          <a:bodyPr/>
          <a:lstStyle/>
          <a:p>
            <a:endParaRPr lang="es-CO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Ind_Obesidad_Posmenopausia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Ind_Progesterona_Alta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Ind_Prolactina_Alta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Ind_LH_Alto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Ind_FSH_Alto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Ind_Estrogeno_Alto</a:t>
            </a:r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Ind_Ant_Fam_CA_M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 (primer y segundo grado)</a:t>
            </a:r>
          </a:p>
          <a:p>
            <a:r>
              <a:rPr lang="es-CO" sz="2400" b="0" dirty="0" err="1" smtClean="0">
                <a:solidFill>
                  <a:schemeClr val="tx1">
                    <a:lumMod val="50000"/>
                  </a:schemeClr>
                </a:solidFill>
              </a:rPr>
              <a:t>Ind_Ant_Fam_CA</a:t>
            </a:r>
            <a:r>
              <a:rPr lang="es-CO" sz="2400" b="0" dirty="0" smtClean="0">
                <a:solidFill>
                  <a:schemeClr val="tx1">
                    <a:lumMod val="50000"/>
                  </a:schemeClr>
                </a:solidFill>
              </a:rPr>
              <a:t> (primer y segundo grado)</a:t>
            </a:r>
          </a:p>
          <a:p>
            <a:endParaRPr lang="es-CO" sz="2400" b="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s-CO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5. MODELACION (</a:t>
            </a:r>
            <a:r>
              <a:rPr lang="es-MX" dirty="0" err="1" smtClean="0"/>
              <a:t>premenopausia</a:t>
            </a:r>
            <a:r>
              <a:rPr lang="es-MX" dirty="0" smtClean="0"/>
              <a:t>)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092491"/>
            <a:ext cx="11022012" cy="633425"/>
          </a:xfrm>
        </p:spPr>
        <p:txBody>
          <a:bodyPr/>
          <a:lstStyle/>
          <a:p>
            <a:r>
              <a:rPr lang="es-MX" dirty="0"/>
              <a:t>5</a:t>
            </a:r>
            <a:r>
              <a:rPr lang="es-MX" dirty="0" smtClean="0"/>
              <a:t>.1. Variables finales</a:t>
            </a:r>
            <a:endParaRPr lang="es-CO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13669963" y="5034758"/>
            <a:ext cx="3854450" cy="234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lh4.googleusercontent.com/2uDczOXbU5Q4az1TmahMCti0RwdMCAGWvqA41z8shSIHdoosn2vGneLz8DvnXknNkD8vJQOIGsW3CJNJCU5gmenDdjuevJfJXy6NwfKaqTTqiGVerdKJE1jwKB2lTJK4lTu9lXaV-4RDEKWpvMMYysiQwT0lhk8gMA9DdmINysegR17dWEQIv_gGyfktA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707314"/>
            <a:ext cx="53721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97XuNvpmW1ibZDkS7u05vg2nWaigAHaxHJnC7Nu8kO3pnK8kyJU4ulXc0x0GRKqas8Lxe1IkoZuPUPeAI2K4-zbDaindUXj9VIE8WTs-c7r84qfz0UQHO679FsrPPa9H7XsAhzXbeQkE-ffOtcP9LgwUUruPas91JtD4FHhyDwcUTpVBsp-E7orwfbZr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1725916"/>
            <a:ext cx="5181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5. MODELACION (</a:t>
            </a:r>
            <a:r>
              <a:rPr lang="es-MX" dirty="0" err="1" smtClean="0"/>
              <a:t>premenopausia</a:t>
            </a:r>
            <a:r>
              <a:rPr lang="es-MX" dirty="0" smtClean="0"/>
              <a:t>)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092491"/>
            <a:ext cx="11022012" cy="633425"/>
          </a:xfrm>
        </p:spPr>
        <p:txBody>
          <a:bodyPr/>
          <a:lstStyle/>
          <a:p>
            <a:r>
              <a:rPr lang="es-MX" dirty="0" smtClean="0"/>
              <a:t>5.2. Selección del mejor modelo</a:t>
            </a:r>
            <a:endParaRPr lang="es-CO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13179097" y="4798403"/>
            <a:ext cx="3027461" cy="19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s://lh6.googleusercontent.com/HVNBKnAGEV0f5XG4XKPHy97ic5UoTGd0pY7bf556zqDmQLvbclN76SKziLVhVvjEFMXMcPVJdjZPv2gTIBdoX2s9Rwr8cSscSBud0jUk6wxS7cougFdzlsIK0IQ5bz2beu6TSk4ohPCcgAx8y8ttuqssVgARgPdQvklO3Zv6KJt_DgP9Qatbxn6zS1tj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" y="1877808"/>
            <a:ext cx="4789234" cy="35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4.googleusercontent.com/p6mCSEZ_FCz2-dAoOSSxPH3MIIbYQjNcG0F5YZKHTjK3sv_iNbKYsYih4Uwj3AsyLK_j4XUzVect_dGD6Ah2wAf7OHL352dBhhSviKAr3MeScYls4chqG2_U1gwEZieEt2bM2fQ98AJ9ADjIdgdvB3Bp61E3ni-na84nYHaBSe2eVOjUtxydzGDPfHoLF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140" y="1877809"/>
            <a:ext cx="4505127" cy="35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lh3.googleusercontent.com/W_0S4lp0pg5ThSgK3jN-ZYodIEckr9q6Kx2eKwL-c9okGPZsfH_uIREvM0spbYXF2zuplI_tPLr6I-mBk_gl3ml5YLCbCJ7dqpNInyIqEF26353cIlLunMddWW3RQha7YDHrx4qhoVpKr_76kzlAXHi8dAnTKMGcJG8NM-wmiyY0q0jZz96hCHDm6V-n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268" y="2663263"/>
            <a:ext cx="2677534" cy="21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5. MODELACION (</a:t>
            </a:r>
            <a:r>
              <a:rPr lang="es-MX" dirty="0" err="1" smtClean="0"/>
              <a:t>premenopausia</a:t>
            </a:r>
            <a:r>
              <a:rPr lang="es-MX" dirty="0" smtClean="0"/>
              <a:t>)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092491"/>
            <a:ext cx="11022012" cy="633425"/>
          </a:xfrm>
        </p:spPr>
        <p:txBody>
          <a:bodyPr/>
          <a:lstStyle/>
          <a:p>
            <a:r>
              <a:rPr lang="es-MX" dirty="0" smtClean="0"/>
              <a:t>5.3. Resultados</a:t>
            </a:r>
            <a:endParaRPr lang="es-CO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653270" y="2489351"/>
            <a:ext cx="5093666" cy="234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lh3.googleusercontent.com/DbhlWPM_lqQyWDMUZOkTB8mOnSxtx3SX22CeGB4_bCfcoX69MdkKy27tSv650cctGEajFAQpcwC0JK77eMuC3dKj__ZsziXmoioTVOeqXuEfNew327HR_t9dxffesU32ZvU0WfNaO7rrPGJVoBMrPLue2wF1Xo1qLdEKrNnYsf081DzuoMOm1br1S-CRf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0" y="1725916"/>
            <a:ext cx="432435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HBhN63Qc2xheLoAlD0Lyzpj3VgoNzGPnJ4-kyrqp7MtI8ZpwmPlYYIW2sr8MHyqMD3NrZFgS2NwSWSVXMJ1PqR0s1NZ1Yz7xUSOcIJkmuxQVVtlsFkbkUmWQWv-ewnoEJuLG5sscMNfYiYYfRitS93glfSEjVuCiIwdGV4gNUtJFJcso8HhphaZa-b9v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2" y="2134850"/>
            <a:ext cx="40862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5. MODELACION (posmenopausia)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092491"/>
            <a:ext cx="11022012" cy="633425"/>
          </a:xfrm>
        </p:spPr>
        <p:txBody>
          <a:bodyPr/>
          <a:lstStyle/>
          <a:p>
            <a:r>
              <a:rPr lang="es-MX" dirty="0"/>
              <a:t>5</a:t>
            </a:r>
            <a:r>
              <a:rPr lang="es-MX" dirty="0" smtClean="0"/>
              <a:t>.1. Variables finales</a:t>
            </a:r>
            <a:endParaRPr lang="es-CO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13669963" y="5034758"/>
            <a:ext cx="3854450" cy="234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81" y="1725916"/>
            <a:ext cx="5133975" cy="3495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299" y="1811628"/>
            <a:ext cx="5153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1F50-C17C-4A61-A254-7098B53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5. MODELACION (posmenopausia)</a:t>
            </a:r>
            <a:endParaRPr lang="es-CO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7F4F8-3E38-49A0-9E11-D6E04BE6C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A93A089-F9B6-B641-913E-B53F52509562}" type="datetime4">
              <a:rPr lang="es-CO" smtClean="0"/>
              <a:t>4 de julio de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FE2C-1700-4017-9614-45D76F2934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s-ES_tradnl"/>
              <a:t>|                                                  |  SURA © Todos los derechos reservados – Título de la presentación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4E44-D848-4698-BE01-05E613767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CBA4FA-5E5B-4F4D-B8F1-037A34F2DB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F2B687-5F8E-47E2-B17B-5192C0304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092491"/>
            <a:ext cx="11022012" cy="633425"/>
          </a:xfrm>
        </p:spPr>
        <p:txBody>
          <a:bodyPr/>
          <a:lstStyle/>
          <a:p>
            <a:r>
              <a:rPr lang="es-MX" dirty="0" smtClean="0"/>
              <a:t>5.2. Selección del mejor modelo</a:t>
            </a:r>
            <a:endParaRPr lang="es-CO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DC29BB-3C2A-4ECC-8C24-7830BDCFFFAD}"/>
              </a:ext>
            </a:extLst>
          </p:cNvPr>
          <p:cNvSpPr txBox="1">
            <a:spLocks/>
          </p:cNvSpPr>
          <p:nvPr/>
        </p:nvSpPr>
        <p:spPr bwMode="auto">
          <a:xfrm>
            <a:off x="13179097" y="4798403"/>
            <a:ext cx="3027461" cy="19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08013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30188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80000"/>
              <a:buFont typeface="Lucida Grande" charset="0"/>
              <a:buChar char="›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2pPr>
            <a:lvl3pPr marL="4540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120000"/>
              <a:buFont typeface="Lucida Grande" charset="0"/>
              <a:buChar char="•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3pPr>
            <a:lvl4pPr marL="758825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charset="0"/>
              <a:buChar char="§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4pPr>
            <a:lvl5pPr marL="931863" indent="-230188" algn="l" defTabSz="608013" rtl="0" eaLnBrk="0" fontAlgn="base" hangingPunct="0">
              <a:lnSpc>
                <a:spcPct val="130000"/>
              </a:lnSpc>
              <a:spcBef>
                <a:spcPts val="300"/>
              </a:spcBef>
              <a:spcAft>
                <a:spcPct val="0"/>
              </a:spcAft>
              <a:buClr>
                <a:srgbClr val="00AEC7"/>
              </a:buClr>
              <a:buSzPct val="80000"/>
              <a:buFont typeface="Lucida Grande" charset="0"/>
              <a:buChar char="▲"/>
              <a:defRPr sz="1200" kern="1200">
                <a:solidFill>
                  <a:srgbClr val="676767"/>
                </a:solidFill>
                <a:latin typeface="+mn-lt"/>
                <a:ea typeface="ＭＳ Ｐゴシック" charset="0"/>
                <a:cs typeface="+mn-cs"/>
              </a:defRPr>
            </a:lvl5pPr>
            <a:lvl6pPr marL="3044266" indent="0" algn="l" defTabSz="608853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546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399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253" indent="-304427" algn="l" defTabSz="60885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lh5.googleusercontent.com/Wci7ZF_DjGw3NRRdgNp1GPFw2BJwIWkpv_robLPZXIw5xVPRcqIIU-jD2jKzwURTIRdp-Yiq45sm-LSRt1g1AoWNcsBneRFHbbNo2jnMpfyRzd93qvS5CGyY-DPoVKSk-lYZpIzPYAyV5FCy2EkNT2Ekt5uRiYaWGzR_v1Iy9_cJvAkqhtpe8Xo4NcyV9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" y="1900198"/>
            <a:ext cx="4518018" cy="35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hL6F33-v6k_cwj3pFd4nZF5UlrUo-B5gEJ5mG-yd2k2FKOR0YLWnlyNtPkgtD6LpwARu8oIw-5fOeoK36TX6uMu0LyOh-z9-wQtKJ-gqPDszXH2Y8JArU1Hw_R9JCpOnvX-hVZZUDqSWvF4mIffJIA8NzEI1WB9yb6SC1ER_1cs5DvH3IserRO-vmTg11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55" y="2105126"/>
            <a:ext cx="4572123" cy="33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6.googleusercontent.com/-A9chy99wjRmGdzlCw8UCanDLQA4a3bR51IaUtO7z9Asm9Wk_yX3eXjAjyBnq3LuNCG2uf0_I2p4ALLrKYPkGSJQGN_pGSPKfFTfr130ShK7YJdRX2-RysUCAreU3-FqmB1-UyG9kEjM2whKdUFLPfBVdpcfGWmPBezeL9x7LSwJYo4cAodo0uHB6i1JN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00" y="2618858"/>
            <a:ext cx="25336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R_template GRUPO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3A0"/>
        </a:solidFill>
        <a:ln>
          <a:noFill/>
        </a:ln>
        <a:effectLst/>
      </a:spPr>
      <a:bodyPr anchor="ctr"/>
      <a:lstStyle>
        <a:defPPr algn="ctr" defTabSz="608853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B5DC4C9F-E4AC-6648-A08B-B3C3AA1FA783}"/>
    </a:ext>
  </a:extLst>
</a:theme>
</file>

<file path=ppt/theme/theme10.xml><?xml version="1.0" encoding="utf-8"?>
<a:theme xmlns:a="http://schemas.openxmlformats.org/drawingml/2006/main" name="INTERIOR BLANCA - 75%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26E5051E-351F-8740-BBF7-29DD8557A275}"/>
    </a:ext>
  </a:extLst>
</a:theme>
</file>

<file path=ppt/theme/theme11.xml><?xml version="1.0" encoding="utf-8"?>
<a:theme xmlns:a="http://schemas.openxmlformats.org/drawingml/2006/main" name="INTERIOR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862E7A86-E9AA-1A40-8E78-50673BC1ED03}"/>
    </a:ext>
  </a:extLst>
</a:theme>
</file>

<file path=ppt/theme/theme12.xml><?xml version="1.0" encoding="utf-8"?>
<a:theme xmlns:a="http://schemas.openxmlformats.org/drawingml/2006/main" name="GRAFICOS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1F063F6F-4D83-2E4E-B24E-86C7BE5CBA10}"/>
    </a:ext>
  </a:extLst>
</a:theme>
</file>

<file path=ppt/theme/theme13.xml><?xml version="1.0" encoding="utf-8"?>
<a:theme xmlns:a="http://schemas.openxmlformats.org/drawingml/2006/main" name="BIOGRAFI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D52CB5C2-C4B5-C44E-8BBA-EA4C2B67B3F9}"/>
    </a:ext>
  </a:extLst>
</a:theme>
</file>

<file path=ppt/theme/theme14.xml><?xml version="1.0" encoding="utf-8"?>
<a:theme xmlns:a="http://schemas.openxmlformats.org/drawingml/2006/main" name="OTRAS 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3FFEAFB2-94E2-1A42-95F9-D9646830BF0B}"/>
    </a:ext>
  </a:extLst>
</a:theme>
</file>

<file path=ppt/theme/theme15.xml><?xml version="1.0" encoding="utf-8"?>
<a:theme xmlns:a="http://schemas.openxmlformats.org/drawingml/2006/main" name="CORTINILLA BLANCA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820E9C6C-2E9E-894C-93B3-343EC54883F4}"/>
    </a:ext>
  </a:extLst>
</a:theme>
</file>

<file path=ppt/theme/theme16.xml><?xml version="1.0" encoding="utf-8"?>
<a:theme xmlns:a="http://schemas.openxmlformats.org/drawingml/2006/main" name="CORTINILLA AZUL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6FD1FF2-C750-B346-8DFF-40D60377E5B6}"/>
    </a:ext>
  </a:extLst>
</a:theme>
</file>

<file path=ppt/theme/theme17.xml><?xml version="1.0" encoding="utf-8"?>
<a:theme xmlns:a="http://schemas.openxmlformats.org/drawingml/2006/main" name="CIERRE BLANCO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69A023BA-3B80-224C-91E4-5C9204224EF5}"/>
    </a:ext>
  </a:extLst>
</a:theme>
</file>

<file path=ppt/theme/theme18.xml><?xml version="1.0" encoding="utf-8"?>
<a:theme xmlns:a="http://schemas.openxmlformats.org/drawingml/2006/main" name="CIERRE AZUL">
  <a:themeElements>
    <a:clrScheme name="SURA 1">
      <a:dk1>
        <a:srgbClr val="656867"/>
      </a:dk1>
      <a:lt1>
        <a:sysClr val="window" lastClr="FFFFFF"/>
      </a:lt1>
      <a:dk2>
        <a:srgbClr val="000000"/>
      </a:dk2>
      <a:lt2>
        <a:srgbClr val="4EC3E0"/>
      </a:lt2>
      <a:accent1>
        <a:srgbClr val="0033A0"/>
      </a:accent1>
      <a:accent2>
        <a:srgbClr val="E3E829"/>
      </a:accent2>
      <a:accent3>
        <a:srgbClr val="00AEC7"/>
      </a:accent3>
      <a:accent4>
        <a:srgbClr val="343434"/>
      </a:accent4>
      <a:accent5>
        <a:srgbClr val="CDCDCD"/>
      </a:accent5>
      <a:accent6>
        <a:srgbClr val="E9E9E9"/>
      </a:accent6>
      <a:hlink>
        <a:srgbClr val="FFFFFF"/>
      </a:hlink>
      <a:folHlink>
        <a:srgbClr val="ED8B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C878AB0-CA85-0945-B0F7-61DFE974AD2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GENDA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3B4187CB-186C-A145-9A00-FEF410F94C61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AGENDA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DF95AE0-BE20-054A-9368-F5E5FCE963A8}"/>
    </a:ext>
  </a:extLst>
</a:theme>
</file>

<file path=ppt/theme/theme4.xml><?xml version="1.0" encoding="utf-8"?>
<a:theme xmlns:a="http://schemas.openxmlformats.org/drawingml/2006/main" name="INTERIOR BLANCO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18822D04-4C1B-5246-9589-110DBF7C58C6}"/>
    </a:ext>
  </a:extLst>
</a:theme>
</file>

<file path=ppt/theme/theme5.xml><?xml version="1.0" encoding="utf-8"?>
<a:theme xmlns:a="http://schemas.openxmlformats.org/drawingml/2006/main" name="INTERIO AZUL - 25%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2C487E5D-A81A-7E4C-BE98-A7BEB38F0E24}"/>
    </a:ext>
  </a:extLst>
</a:theme>
</file>

<file path=ppt/theme/theme6.xml><?xml version="1.0" encoding="utf-8"?>
<a:theme xmlns:a="http://schemas.openxmlformats.org/drawingml/2006/main" name="INTERIOR AZUL - 50%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9B3F1847-3F0E-C54B-8C36-C18242AC627D}"/>
    </a:ext>
  </a:extLst>
</a:theme>
</file>

<file path=ppt/theme/theme7.xml><?xml version="1.0" encoding="utf-8"?>
<a:theme xmlns:a="http://schemas.openxmlformats.org/drawingml/2006/main" name="INTERIOR AZUL - 75% BLANCA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7D373CDA-4FD5-0B43-B8B1-4FD7ED9E1495}"/>
    </a:ext>
  </a:extLst>
</a:theme>
</file>

<file path=ppt/theme/theme8.xml><?xml version="1.0" encoding="utf-8"?>
<a:theme xmlns:a="http://schemas.openxmlformats.org/drawingml/2006/main" name="INTERIOR BLANCA - 25%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4ED72BEE-160C-4040-93CE-A4ADD57AE6D6}"/>
    </a:ext>
  </a:extLst>
</a:theme>
</file>

<file path=ppt/theme/theme9.xml><?xml version="1.0" encoding="utf-8"?>
<a:theme xmlns:a="http://schemas.openxmlformats.org/drawingml/2006/main" name="INTERIOR BLANCA - 50% AZUL">
  <a:themeElements>
    <a:clrScheme name="SURA">
      <a:dk1>
        <a:srgbClr val="656867"/>
      </a:dk1>
      <a:lt1>
        <a:sysClr val="window" lastClr="FFFFFF"/>
      </a:lt1>
      <a:dk2>
        <a:srgbClr val="768692"/>
      </a:dk2>
      <a:lt2>
        <a:srgbClr val="C7C9C7"/>
      </a:lt2>
      <a:accent1>
        <a:srgbClr val="0033A0"/>
      </a:accent1>
      <a:accent2>
        <a:srgbClr val="E3E829"/>
      </a:accent2>
      <a:accent3>
        <a:srgbClr val="00AEC7"/>
      </a:accent3>
      <a:accent4>
        <a:srgbClr val="707372"/>
      </a:accent4>
      <a:accent5>
        <a:srgbClr val="ED8B00"/>
      </a:accent5>
      <a:accent6>
        <a:srgbClr val="78BE20"/>
      </a:accent6>
      <a:hlink>
        <a:srgbClr val="4EC3FF"/>
      </a:hlink>
      <a:folHlink>
        <a:srgbClr val="F9423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190C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rgbClr val="68696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0837B46-2033-C44C-BED1-EEC3B261BF63}" vid="{BBFAD560-52F6-4646-8183-E792D663210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72510A41D2FA47BE55C81C97A929F2" ma:contentTypeVersion="4" ma:contentTypeDescription="Crear nuevo documento." ma:contentTypeScope="" ma:versionID="536990b65c9f1a0b14a70487d4219f71">
  <xsd:schema xmlns:xsd="http://www.w3.org/2001/XMLSchema" xmlns:xs="http://www.w3.org/2001/XMLSchema" xmlns:p="http://schemas.microsoft.com/office/2006/metadata/properties" xmlns:ns2="45503554-4179-40e3-98ea-5d1a417fb7ad" targetNamespace="http://schemas.microsoft.com/office/2006/metadata/properties" ma:root="true" ma:fieldsID="0091fa595b6f385b5ff7456333472a58" ns2:_="">
    <xsd:import namespace="45503554-4179-40e3-98ea-5d1a417fb7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03554-4179-40e3-98ea-5d1a417fb7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AF7539-59B7-4AED-B0AC-0A9E3B030AD1}"/>
</file>

<file path=customXml/itemProps3.xml><?xml version="1.0" encoding="utf-8"?>
<ds:datastoreItem xmlns:ds="http://schemas.openxmlformats.org/officeDocument/2006/customXml" ds:itemID="{C73390DD-6E52-4D9F-A0C1-B006A349C108}"/>
</file>

<file path=docProps/app.xml><?xml version="1.0" encoding="utf-8"?>
<Properties xmlns="http://schemas.openxmlformats.org/officeDocument/2006/extended-properties" xmlns:vt="http://schemas.openxmlformats.org/officeDocument/2006/docPropsVTypes">
  <Template>1.SUR_template SEGUROS_102417.potx</Template>
  <TotalTime>20035</TotalTime>
  <Words>284</Words>
  <Application>Microsoft Office PowerPoint</Application>
  <PresentationFormat>Custom</PresentationFormat>
  <Paragraphs>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10</vt:i4>
      </vt:variant>
    </vt:vector>
  </HeadingPairs>
  <TitlesOfParts>
    <vt:vector size="34" baseType="lpstr">
      <vt:lpstr>ＭＳ Ｐゴシック</vt:lpstr>
      <vt:lpstr>Arial</vt:lpstr>
      <vt:lpstr>Calibri</vt:lpstr>
      <vt:lpstr>Lucida Grande</vt:lpstr>
      <vt:lpstr>Times New Roman</vt:lpstr>
      <vt:lpstr>Wingdings</vt:lpstr>
      <vt:lpstr>SUR_template GRUPO</vt:lpstr>
      <vt:lpstr>AGENDA BLANCA</vt:lpstr>
      <vt:lpstr>AGENDA AZUL</vt:lpstr>
      <vt:lpstr>INTERIOR BLANCO</vt:lpstr>
      <vt:lpstr>INTERIO AZUL - 25% BLANCA</vt:lpstr>
      <vt:lpstr>INTERIOR AZUL - 50% BLANCA</vt:lpstr>
      <vt:lpstr>INTERIOR AZUL - 75% BLANCA</vt:lpstr>
      <vt:lpstr>INTERIOR BLANCA - 25% AZUL</vt:lpstr>
      <vt:lpstr>INTERIOR BLANCA - 50% AZUL</vt:lpstr>
      <vt:lpstr>INTERIOR BLANCA - 75% AZUL</vt:lpstr>
      <vt:lpstr>INTERIOR AZUL</vt:lpstr>
      <vt:lpstr>GRAFICOS</vt:lpstr>
      <vt:lpstr>BIOGRAFIA</vt:lpstr>
      <vt:lpstr>OTRAS </vt:lpstr>
      <vt:lpstr>CORTINILLA BLANCA</vt:lpstr>
      <vt:lpstr>CORTINILLA AZUL</vt:lpstr>
      <vt:lpstr>CIERRE BLANCO</vt:lpstr>
      <vt:lpstr>CIERRE AZUL</vt:lpstr>
      <vt:lpstr>Modelos de Desenlaces – cáncer de mama</vt:lpstr>
      <vt:lpstr>CONTENIDO</vt:lpstr>
      <vt:lpstr>1. DEFINICIÓN DE VARIABLES</vt:lpstr>
      <vt:lpstr>1. DEFINICIÓN DE VARIABLES</vt:lpstr>
      <vt:lpstr>5. MODELACION (premenopausia)</vt:lpstr>
      <vt:lpstr>5. MODELACION (premenopausia)</vt:lpstr>
      <vt:lpstr>5. MODELACION (premenopausia)</vt:lpstr>
      <vt:lpstr>5. MODELACION (posmenopausia)</vt:lpstr>
      <vt:lpstr>5. MODELACION (posmenopausia)</vt:lpstr>
      <vt:lpstr>5. MODELACION (posmenopausia)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 </cp:lastModifiedBy>
  <cp:revision>397</cp:revision>
  <dcterms:created xsi:type="dcterms:W3CDTF">2017-10-20T21:08:35Z</dcterms:created>
  <dcterms:modified xsi:type="dcterms:W3CDTF">2023-07-05T02:50:12Z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0x0101003672510A41D2FA47BE55C81C97A929F2</vt:lpwstr>
  </property>
</Properties>
</file>